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6"/>
  </p:notesMasterIdLst>
  <p:handoutMasterIdLst>
    <p:handoutMasterId r:id="rId17"/>
  </p:handoutMasterIdLst>
  <p:sldIdLst>
    <p:sldId id="256" r:id="rId5"/>
    <p:sldId id="306" r:id="rId6"/>
    <p:sldId id="331" r:id="rId7"/>
    <p:sldId id="328" r:id="rId8"/>
    <p:sldId id="318" r:id="rId9"/>
    <p:sldId id="325" r:id="rId10"/>
    <p:sldId id="332" r:id="rId11"/>
    <p:sldId id="330" r:id="rId12"/>
    <p:sldId id="326" r:id="rId13"/>
    <p:sldId id="323" r:id="rId14"/>
    <p:sldId id="317" r:id="rId15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4" orient="horz" pos="2686" userDrawn="1">
          <p15:clr>
            <a:srgbClr val="A4A3A4"/>
          </p15:clr>
        </p15:guide>
        <p15:guide id="6" pos="5534" userDrawn="1">
          <p15:clr>
            <a:srgbClr val="A4A3A4"/>
          </p15:clr>
        </p15:guide>
        <p15:guide id="7" pos="5300">
          <p15:clr>
            <a:srgbClr val="A4A3A4"/>
          </p15:clr>
        </p15:guide>
        <p15:guide id="8" pos="2880">
          <p15:clr>
            <a:srgbClr val="A4A3A4"/>
          </p15:clr>
        </p15:guide>
        <p15:guide id="9" pos="453" userDrawn="1">
          <p15:clr>
            <a:srgbClr val="A4A3A4"/>
          </p15:clr>
        </p15:guide>
        <p15:guide id="11" orient="horz" pos="237" userDrawn="1">
          <p15:clr>
            <a:srgbClr val="A4A3A4"/>
          </p15:clr>
        </p15:guide>
        <p15:guide id="12" orient="horz" pos="608">
          <p15:clr>
            <a:srgbClr val="A4A3A4"/>
          </p15:clr>
        </p15:guide>
        <p15:guide id="14" orient="horz" pos="1189" userDrawn="1">
          <p15:clr>
            <a:srgbClr val="A4A3A4"/>
          </p15:clr>
        </p15:guide>
        <p15:guide id="15" orient="horz" pos="826" userDrawn="1">
          <p15:clr>
            <a:srgbClr val="A4A3A4"/>
          </p15:clr>
        </p15:guide>
        <p15:guide id="16" pos="5527">
          <p15:clr>
            <a:srgbClr val="A4A3A4"/>
          </p15:clr>
        </p15:guide>
        <p15:guide id="17" pos="446">
          <p15:clr>
            <a:srgbClr val="A4A3A4"/>
          </p15:clr>
        </p15:guide>
        <p15:guide id="18" pos="2699" userDrawn="1">
          <p15:clr>
            <a:srgbClr val="A4A3A4"/>
          </p15:clr>
        </p15:guide>
        <p15:guide id="19" pos="3084" userDrawn="1">
          <p15:clr>
            <a:srgbClr val="A4A3A4"/>
          </p15:clr>
        </p15:guide>
        <p15:guide id="20" pos="228">
          <p15:clr>
            <a:srgbClr val="A4A3A4"/>
          </p15:clr>
        </p15:guide>
        <p15:guide id="21" pos="2879">
          <p15:clr>
            <a:srgbClr val="A4A3A4"/>
          </p15:clr>
        </p15:guide>
        <p15:guide id="22" orient="horz" pos="2594">
          <p15:clr>
            <a:srgbClr val="A4A3A4"/>
          </p15:clr>
        </p15:guide>
        <p15:guide id="23" orient="horz" pos="2935" userDrawn="1">
          <p15:clr>
            <a:srgbClr val="A4A3A4"/>
          </p15:clr>
        </p15:guide>
        <p15:guide id="24" orient="horz" pos="654">
          <p15:clr>
            <a:srgbClr val="A4A3A4"/>
          </p15:clr>
        </p15:guide>
        <p15:guide id="25" orient="horz" pos="2709" userDrawn="1">
          <p15:clr>
            <a:srgbClr val="A4A3A4"/>
          </p15:clr>
        </p15:guide>
        <p15:guide id="26" pos="499" userDrawn="1">
          <p15:clr>
            <a:srgbClr val="A4A3A4"/>
          </p15:clr>
        </p15:guide>
        <p15:guide id="27" pos="1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a Bocconi" initials="B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AD"/>
    <a:srgbClr val="2D82FF"/>
    <a:srgbClr val="EA0075"/>
    <a:srgbClr val="DA5D5D"/>
    <a:srgbClr val="FFA240"/>
    <a:srgbClr val="A5A5A5"/>
    <a:srgbClr val="D8E1F0"/>
    <a:srgbClr val="006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52" autoAdjust="0"/>
  </p:normalViewPr>
  <p:slideViewPr>
    <p:cSldViewPr snapToGrid="0" snapToObjects="1">
      <p:cViewPr varScale="1">
        <p:scale>
          <a:sx n="124" d="100"/>
          <a:sy n="124" d="100"/>
        </p:scale>
        <p:origin x="387" y="48"/>
      </p:cViewPr>
      <p:guideLst>
        <p:guide orient="horz" pos="3117"/>
        <p:guide orient="horz" pos="2686"/>
        <p:guide pos="5534"/>
        <p:guide pos="5300"/>
        <p:guide pos="2880"/>
        <p:guide pos="453"/>
        <p:guide orient="horz" pos="237"/>
        <p:guide orient="horz" pos="608"/>
        <p:guide orient="horz" pos="1189"/>
        <p:guide orient="horz" pos="826"/>
        <p:guide pos="5527"/>
        <p:guide pos="446"/>
        <p:guide pos="2699"/>
        <p:guide pos="3084"/>
        <p:guide pos="228"/>
        <p:guide pos="2879"/>
        <p:guide orient="horz" pos="2594"/>
        <p:guide orient="horz" pos="2935"/>
        <p:guide orient="horz" pos="654"/>
        <p:guide orient="horz" pos="2709"/>
        <p:guide pos="499"/>
        <p:guide pos="1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-1602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289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a Cappelletti" userId="7acd52c0-4d80-42ff-b5f6-1d90f9a2ef09" providerId="ADAL" clId="{F12DA10A-1B32-4F9C-AF80-E6F488925C26}"/>
    <pc:docChg chg="custSel addSld delSld modSld sldOrd modMainMaster">
      <pc:chgData name="Marina Cappelletti" userId="7acd52c0-4d80-42ff-b5f6-1d90f9a2ef09" providerId="ADAL" clId="{F12DA10A-1B32-4F9C-AF80-E6F488925C26}" dt="2025-09-29T08:52:47.887" v="264"/>
      <pc:docMkLst>
        <pc:docMk/>
      </pc:docMkLst>
      <pc:sldChg chg="modSp">
        <pc:chgData name="Marina Cappelletti" userId="7acd52c0-4d80-42ff-b5f6-1d90f9a2ef09" providerId="ADAL" clId="{F12DA10A-1B32-4F9C-AF80-E6F488925C26}" dt="2025-09-29T08:25:19.363" v="48" actId="20577"/>
        <pc:sldMkLst>
          <pc:docMk/>
          <pc:sldMk cId="1509060850" sldId="256"/>
        </pc:sldMkLst>
        <pc:spChg chg="mod">
          <ac:chgData name="Marina Cappelletti" userId="7acd52c0-4d80-42ff-b5f6-1d90f9a2ef09" providerId="ADAL" clId="{F12DA10A-1B32-4F9C-AF80-E6F488925C26}" dt="2025-09-29T08:25:19.363" v="48" actId="20577"/>
          <ac:spMkLst>
            <pc:docMk/>
            <pc:sldMk cId="1509060850" sldId="256"/>
            <ac:spMk id="2" creationId="{00000000-0000-0000-0000-000000000000}"/>
          </ac:spMkLst>
        </pc:spChg>
        <pc:spChg chg="mod">
          <ac:chgData name="Marina Cappelletti" userId="7acd52c0-4d80-42ff-b5f6-1d90f9a2ef09" providerId="ADAL" clId="{F12DA10A-1B32-4F9C-AF80-E6F488925C26}" dt="2025-09-29T08:25:03.840" v="47" actId="20577"/>
          <ac:spMkLst>
            <pc:docMk/>
            <pc:sldMk cId="1509060850" sldId="256"/>
            <ac:spMk id="5" creationId="{00000000-0000-0000-0000-000000000000}"/>
          </ac:spMkLst>
        </pc:spChg>
      </pc:sldChg>
      <pc:sldChg chg="addSp delSp modSp">
        <pc:chgData name="Marina Cappelletti" userId="7acd52c0-4d80-42ff-b5f6-1d90f9a2ef09" providerId="ADAL" clId="{F12DA10A-1B32-4F9C-AF80-E6F488925C26}" dt="2025-09-29T08:47:01.064" v="220" actId="1076"/>
        <pc:sldMkLst>
          <pc:docMk/>
          <pc:sldMk cId="1826877146" sldId="306"/>
        </pc:sldMkLst>
        <pc:spChg chg="mod">
          <ac:chgData name="Marina Cappelletti" userId="7acd52c0-4d80-42ff-b5f6-1d90f9a2ef09" providerId="ADAL" clId="{F12DA10A-1B32-4F9C-AF80-E6F488925C26}" dt="2025-09-29T08:28:35.463" v="108"/>
          <ac:spMkLst>
            <pc:docMk/>
            <pc:sldMk cId="1826877146" sldId="306"/>
            <ac:spMk id="3" creationId="{5433565F-DACA-42CE-B4AF-C327D83C9EC6}"/>
          </ac:spMkLst>
        </pc:spChg>
        <pc:spChg chg="add mod">
          <ac:chgData name="Marina Cappelletti" userId="7acd52c0-4d80-42ff-b5f6-1d90f9a2ef09" providerId="ADAL" clId="{F12DA10A-1B32-4F9C-AF80-E6F488925C26}" dt="2025-09-29T08:47:01.064" v="220" actId="1076"/>
          <ac:spMkLst>
            <pc:docMk/>
            <pc:sldMk cId="1826877146" sldId="306"/>
            <ac:spMk id="7" creationId="{57C15D73-AAB0-4108-B43D-A86D5DA7EFD5}"/>
          </ac:spMkLst>
        </pc:spChg>
        <pc:picChg chg="add mod">
          <ac:chgData name="Marina Cappelletti" userId="7acd52c0-4d80-42ff-b5f6-1d90f9a2ef09" providerId="ADAL" clId="{F12DA10A-1B32-4F9C-AF80-E6F488925C26}" dt="2025-09-29T08:46:30.461" v="217" actId="1076"/>
          <ac:picMkLst>
            <pc:docMk/>
            <pc:sldMk cId="1826877146" sldId="306"/>
            <ac:picMk id="5" creationId="{E630B5CF-2C1E-43A2-A688-B372F545887F}"/>
          </ac:picMkLst>
        </pc:picChg>
        <pc:picChg chg="del">
          <ac:chgData name="Marina Cappelletti" userId="7acd52c0-4d80-42ff-b5f6-1d90f9a2ef09" providerId="ADAL" clId="{F12DA10A-1B32-4F9C-AF80-E6F488925C26}" dt="2025-09-29T08:28:47.239" v="109" actId="478"/>
          <ac:picMkLst>
            <pc:docMk/>
            <pc:sldMk cId="1826877146" sldId="306"/>
            <ac:picMk id="6" creationId="{00000000-0000-0000-0000-000000000000}"/>
          </ac:picMkLst>
        </pc:picChg>
      </pc:sldChg>
      <pc:sldChg chg="addSp delSp modSp">
        <pc:chgData name="Marina Cappelletti" userId="7acd52c0-4d80-42ff-b5f6-1d90f9a2ef09" providerId="ADAL" clId="{F12DA10A-1B32-4F9C-AF80-E6F488925C26}" dt="2025-09-29T08:45:46.230" v="216" actId="1076"/>
        <pc:sldMkLst>
          <pc:docMk/>
          <pc:sldMk cId="2141932927" sldId="317"/>
        </pc:sldMkLst>
        <pc:spChg chg="mod">
          <ac:chgData name="Marina Cappelletti" userId="7acd52c0-4d80-42ff-b5f6-1d90f9a2ef09" providerId="ADAL" clId="{F12DA10A-1B32-4F9C-AF80-E6F488925C26}" dt="2025-09-29T08:45:46.230" v="216" actId="1076"/>
          <ac:spMkLst>
            <pc:docMk/>
            <pc:sldMk cId="2141932927" sldId="317"/>
            <ac:spMk id="2" creationId="{00000000-0000-0000-0000-000000000000}"/>
          </ac:spMkLst>
        </pc:spChg>
        <pc:spChg chg="add del mod">
          <ac:chgData name="Marina Cappelletti" userId="7acd52c0-4d80-42ff-b5f6-1d90f9a2ef09" providerId="ADAL" clId="{F12DA10A-1B32-4F9C-AF80-E6F488925C26}" dt="2025-09-29T08:45:28.733" v="212" actId="478"/>
          <ac:spMkLst>
            <pc:docMk/>
            <pc:sldMk cId="2141932927" sldId="317"/>
            <ac:spMk id="3" creationId="{EA5188F1-4804-42EA-B3DB-8AC942ECDB6B}"/>
          </ac:spMkLst>
        </pc:spChg>
      </pc:sldChg>
      <pc:sldChg chg="addSp delSp modSp">
        <pc:chgData name="Marina Cappelletti" userId="7acd52c0-4d80-42ff-b5f6-1d90f9a2ef09" providerId="ADAL" clId="{F12DA10A-1B32-4F9C-AF80-E6F488925C26}" dt="2025-09-29T08:50:50.076" v="248" actId="1076"/>
        <pc:sldMkLst>
          <pc:docMk/>
          <pc:sldMk cId="2845088239" sldId="318"/>
        </pc:sldMkLst>
        <pc:spChg chg="add del">
          <ac:chgData name="Marina Cappelletti" userId="7acd52c0-4d80-42ff-b5f6-1d90f9a2ef09" providerId="ADAL" clId="{F12DA10A-1B32-4F9C-AF80-E6F488925C26}" dt="2025-09-29T08:49:55.450" v="239"/>
          <ac:spMkLst>
            <pc:docMk/>
            <pc:sldMk cId="2845088239" sldId="318"/>
            <ac:spMk id="2" creationId="{A2993EEF-AF33-4A63-AA54-3E8AB893ABFF}"/>
          </ac:spMkLst>
        </pc:spChg>
        <pc:spChg chg="add del mod">
          <ac:chgData name="Marina Cappelletti" userId="7acd52c0-4d80-42ff-b5f6-1d90f9a2ef09" providerId="ADAL" clId="{F12DA10A-1B32-4F9C-AF80-E6F488925C26}" dt="2025-09-29T08:50:26.097" v="244" actId="478"/>
          <ac:spMkLst>
            <pc:docMk/>
            <pc:sldMk cId="2845088239" sldId="318"/>
            <ac:spMk id="5" creationId="{B161E1D2-521D-4712-9BBC-727C7FAABAD4}"/>
          </ac:spMkLst>
        </pc:spChg>
        <pc:spChg chg="mod">
          <ac:chgData name="Marina Cappelletti" userId="7acd52c0-4d80-42ff-b5f6-1d90f9a2ef09" providerId="ADAL" clId="{F12DA10A-1B32-4F9C-AF80-E6F488925C26}" dt="2025-09-29T08:39:32.961" v="141" actId="20577"/>
          <ac:spMkLst>
            <pc:docMk/>
            <pc:sldMk cId="2845088239" sldId="318"/>
            <ac:spMk id="6" creationId="{18659AF5-EC17-4CA2-AB13-EF26AEEB1E61}"/>
          </ac:spMkLst>
        </pc:spChg>
        <pc:spChg chg="add mod">
          <ac:chgData name="Marina Cappelletti" userId="7acd52c0-4d80-42ff-b5f6-1d90f9a2ef09" providerId="ADAL" clId="{F12DA10A-1B32-4F9C-AF80-E6F488925C26}" dt="2025-09-29T08:50:50.076" v="248" actId="1076"/>
          <ac:spMkLst>
            <pc:docMk/>
            <pc:sldMk cId="2845088239" sldId="318"/>
            <ac:spMk id="7" creationId="{24367498-0983-403B-9DFA-EAC4BED1B91F}"/>
          </ac:spMkLst>
        </pc:spChg>
        <pc:picChg chg="del">
          <ac:chgData name="Marina Cappelletti" userId="7acd52c0-4d80-42ff-b5f6-1d90f9a2ef09" providerId="ADAL" clId="{F12DA10A-1B32-4F9C-AF80-E6F488925C26}" dt="2025-09-29T08:39:22.500" v="139" actId="478"/>
          <ac:picMkLst>
            <pc:docMk/>
            <pc:sldMk cId="2845088239" sldId="318"/>
            <ac:picMk id="3" creationId="{00000000-0000-0000-0000-000000000000}"/>
          </ac:picMkLst>
        </pc:picChg>
        <pc:picChg chg="add mod">
          <ac:chgData name="Marina Cappelletti" userId="7acd52c0-4d80-42ff-b5f6-1d90f9a2ef09" providerId="ADAL" clId="{F12DA10A-1B32-4F9C-AF80-E6F488925C26}" dt="2025-09-29T08:40:59.599" v="181" actId="1076"/>
          <ac:picMkLst>
            <pc:docMk/>
            <pc:sldMk cId="2845088239" sldId="318"/>
            <ac:picMk id="4" creationId="{A137F127-938E-4193-8824-4169D95D3327}"/>
          </ac:picMkLst>
        </pc:picChg>
      </pc:sldChg>
      <pc:sldChg chg="addSp delSp modSp">
        <pc:chgData name="Marina Cappelletti" userId="7acd52c0-4d80-42ff-b5f6-1d90f9a2ef09" providerId="ADAL" clId="{F12DA10A-1B32-4F9C-AF80-E6F488925C26}" dt="2025-09-29T08:52:00.548" v="259" actId="1076"/>
        <pc:sldMkLst>
          <pc:docMk/>
          <pc:sldMk cId="1524100653" sldId="323"/>
        </pc:sldMkLst>
        <pc:spChg chg="mod">
          <ac:chgData name="Marina Cappelletti" userId="7acd52c0-4d80-42ff-b5f6-1d90f9a2ef09" providerId="ADAL" clId="{F12DA10A-1B32-4F9C-AF80-E6F488925C26}" dt="2025-09-29T08:52:00.548" v="259" actId="1076"/>
          <ac:spMkLst>
            <pc:docMk/>
            <pc:sldMk cId="1524100653" sldId="323"/>
            <ac:spMk id="2" creationId="{D97FF194-3806-41DE-9136-E659575DC9AD}"/>
          </ac:spMkLst>
        </pc:spChg>
        <pc:spChg chg="mod">
          <ac:chgData name="Marina Cappelletti" userId="7acd52c0-4d80-42ff-b5f6-1d90f9a2ef09" providerId="ADAL" clId="{F12DA10A-1B32-4F9C-AF80-E6F488925C26}" dt="2025-09-29T08:43:29.601" v="201"/>
          <ac:spMkLst>
            <pc:docMk/>
            <pc:sldMk cId="1524100653" sldId="323"/>
            <ac:spMk id="3" creationId="{98EF5FFD-3E45-4E1D-96BC-E76F169A639A}"/>
          </ac:spMkLst>
        </pc:spChg>
        <pc:graphicFrameChg chg="del">
          <ac:chgData name="Marina Cappelletti" userId="7acd52c0-4d80-42ff-b5f6-1d90f9a2ef09" providerId="ADAL" clId="{F12DA10A-1B32-4F9C-AF80-E6F488925C26}" dt="2025-09-29T08:43:31.177" v="202" actId="478"/>
          <ac:graphicFrameMkLst>
            <pc:docMk/>
            <pc:sldMk cId="1524100653" sldId="323"/>
            <ac:graphicFrameMk id="4" creationId="{00000000-0000-0000-0000-000000000000}"/>
          </ac:graphicFrameMkLst>
        </pc:graphicFrameChg>
        <pc:graphicFrameChg chg="add del">
          <ac:chgData name="Marina Cappelletti" userId="7acd52c0-4d80-42ff-b5f6-1d90f9a2ef09" providerId="ADAL" clId="{F12DA10A-1B32-4F9C-AF80-E6F488925C26}" dt="2025-09-29T08:43:54.954" v="204" actId="478"/>
          <ac:graphicFrameMkLst>
            <pc:docMk/>
            <pc:sldMk cId="1524100653" sldId="323"/>
            <ac:graphicFrameMk id="5" creationId="{53F22A50-30E1-E849-9A26-898FC5042688}"/>
          </ac:graphicFrameMkLst>
        </pc:graphicFrameChg>
        <pc:picChg chg="add">
          <ac:chgData name="Marina Cappelletti" userId="7acd52c0-4d80-42ff-b5f6-1d90f9a2ef09" providerId="ADAL" clId="{F12DA10A-1B32-4F9C-AF80-E6F488925C26}" dt="2025-09-29T08:43:57.245" v="205"/>
          <ac:picMkLst>
            <pc:docMk/>
            <pc:sldMk cId="1524100653" sldId="323"/>
            <ac:picMk id="6" creationId="{AEFD46EB-03A2-43FC-AE12-56EAF7DEB702}"/>
          </ac:picMkLst>
        </pc:picChg>
      </pc:sldChg>
      <pc:sldChg chg="addSp delSp modSp">
        <pc:chgData name="Marina Cappelletti" userId="7acd52c0-4d80-42ff-b5f6-1d90f9a2ef09" providerId="ADAL" clId="{F12DA10A-1B32-4F9C-AF80-E6F488925C26}" dt="2025-09-29T08:50:53.620" v="249"/>
        <pc:sldMkLst>
          <pc:docMk/>
          <pc:sldMk cId="621964231" sldId="325"/>
        </pc:sldMkLst>
        <pc:spChg chg="add">
          <ac:chgData name="Marina Cappelletti" userId="7acd52c0-4d80-42ff-b5f6-1d90f9a2ef09" providerId="ADAL" clId="{F12DA10A-1B32-4F9C-AF80-E6F488925C26}" dt="2025-09-29T08:50:53.620" v="249"/>
          <ac:spMkLst>
            <pc:docMk/>
            <pc:sldMk cId="621964231" sldId="325"/>
            <ac:spMk id="5" creationId="{AE612614-E69E-4870-B6F8-AE27894C65BB}"/>
          </ac:spMkLst>
        </pc:spChg>
        <pc:spChg chg="mod">
          <ac:chgData name="Marina Cappelletti" userId="7acd52c0-4d80-42ff-b5f6-1d90f9a2ef09" providerId="ADAL" clId="{F12DA10A-1B32-4F9C-AF80-E6F488925C26}" dt="2025-09-29T08:40:34.544" v="169"/>
          <ac:spMkLst>
            <pc:docMk/>
            <pc:sldMk cId="621964231" sldId="325"/>
            <ac:spMk id="6" creationId="{18659AF5-EC17-4CA2-AB13-EF26AEEB1E61}"/>
          </ac:spMkLst>
        </pc:spChg>
        <pc:picChg chg="del">
          <ac:chgData name="Marina Cappelletti" userId="7acd52c0-4d80-42ff-b5f6-1d90f9a2ef09" providerId="ADAL" clId="{F12DA10A-1B32-4F9C-AF80-E6F488925C26}" dt="2025-09-29T08:40:29.506" v="168" actId="478"/>
          <ac:picMkLst>
            <pc:docMk/>
            <pc:sldMk cId="621964231" sldId="325"/>
            <ac:picMk id="2" creationId="{00000000-0000-0000-0000-000000000000}"/>
          </ac:picMkLst>
        </pc:picChg>
        <pc:picChg chg="add mod">
          <ac:chgData name="Marina Cappelletti" userId="7acd52c0-4d80-42ff-b5f6-1d90f9a2ef09" providerId="ADAL" clId="{F12DA10A-1B32-4F9C-AF80-E6F488925C26}" dt="2025-09-29T08:41:15.936" v="185" actId="1076"/>
          <ac:picMkLst>
            <pc:docMk/>
            <pc:sldMk cId="621964231" sldId="325"/>
            <ac:picMk id="3" creationId="{F3D623CE-26EB-4CEF-9020-61C26F697B98}"/>
          </ac:picMkLst>
        </pc:picChg>
      </pc:sldChg>
      <pc:sldChg chg="addSp delSp modSp">
        <pc:chgData name="Marina Cappelletti" userId="7acd52c0-4d80-42ff-b5f6-1d90f9a2ef09" providerId="ADAL" clId="{F12DA10A-1B32-4F9C-AF80-E6F488925C26}" dt="2025-09-29T08:52:47.887" v="264"/>
        <pc:sldMkLst>
          <pc:docMk/>
          <pc:sldMk cId="3401362370" sldId="326"/>
        </pc:sldMkLst>
        <pc:spChg chg="add mod">
          <ac:chgData name="Marina Cappelletti" userId="7acd52c0-4d80-42ff-b5f6-1d90f9a2ef09" providerId="ADAL" clId="{F12DA10A-1B32-4F9C-AF80-E6F488925C26}" dt="2025-09-29T08:52:47.887" v="264"/>
          <ac:spMkLst>
            <pc:docMk/>
            <pc:sldMk cId="3401362370" sldId="326"/>
            <ac:spMk id="5" creationId="{75533109-3AEA-4716-A316-15132FCEE35B}"/>
          </ac:spMkLst>
        </pc:spChg>
        <pc:spChg chg="mod">
          <ac:chgData name="Marina Cappelletti" userId="7acd52c0-4d80-42ff-b5f6-1d90f9a2ef09" providerId="ADAL" clId="{F12DA10A-1B32-4F9C-AF80-E6F488925C26}" dt="2025-09-29T08:43:08.123" v="199"/>
          <ac:spMkLst>
            <pc:docMk/>
            <pc:sldMk cId="3401362370" sldId="326"/>
            <ac:spMk id="6" creationId="{18659AF5-EC17-4CA2-AB13-EF26AEEB1E61}"/>
          </ac:spMkLst>
        </pc:spChg>
        <pc:picChg chg="del">
          <ac:chgData name="Marina Cappelletti" userId="7acd52c0-4d80-42ff-b5f6-1d90f9a2ef09" providerId="ADAL" clId="{F12DA10A-1B32-4F9C-AF80-E6F488925C26}" dt="2025-09-29T08:42:53.743" v="196" actId="478"/>
          <ac:picMkLst>
            <pc:docMk/>
            <pc:sldMk cId="3401362370" sldId="326"/>
            <ac:picMk id="2" creationId="{00000000-0000-0000-0000-000000000000}"/>
          </ac:picMkLst>
        </pc:picChg>
        <pc:picChg chg="add">
          <ac:chgData name="Marina Cappelletti" userId="7acd52c0-4d80-42ff-b5f6-1d90f9a2ef09" providerId="ADAL" clId="{F12DA10A-1B32-4F9C-AF80-E6F488925C26}" dt="2025-09-29T08:43:13.838" v="200"/>
          <ac:picMkLst>
            <pc:docMk/>
            <pc:sldMk cId="3401362370" sldId="326"/>
            <ac:picMk id="4" creationId="{610E2495-6944-48FC-94E4-BBE634360C3F}"/>
          </ac:picMkLst>
        </pc:picChg>
      </pc:sldChg>
      <pc:sldChg chg="addSp delSp modSp">
        <pc:chgData name="Marina Cappelletti" userId="7acd52c0-4d80-42ff-b5f6-1d90f9a2ef09" providerId="ADAL" clId="{F12DA10A-1B32-4F9C-AF80-E6F488925C26}" dt="2025-09-29T08:49:30.263" v="237" actId="1076"/>
        <pc:sldMkLst>
          <pc:docMk/>
          <pc:sldMk cId="350855001" sldId="328"/>
        </pc:sldMkLst>
        <pc:spChg chg="mod">
          <ac:chgData name="Marina Cappelletti" userId="7acd52c0-4d80-42ff-b5f6-1d90f9a2ef09" providerId="ADAL" clId="{F12DA10A-1B32-4F9C-AF80-E6F488925C26}" dt="2025-09-29T08:38:34.847" v="128"/>
          <ac:spMkLst>
            <pc:docMk/>
            <pc:sldMk cId="350855001" sldId="328"/>
            <ac:spMk id="3" creationId="{5433565F-DACA-42CE-B4AF-C327D83C9EC6}"/>
          </ac:spMkLst>
        </pc:spChg>
        <pc:spChg chg="add mod">
          <ac:chgData name="Marina Cappelletti" userId="7acd52c0-4d80-42ff-b5f6-1d90f9a2ef09" providerId="ADAL" clId="{F12DA10A-1B32-4F9C-AF80-E6F488925C26}" dt="2025-09-29T08:49:30.263" v="237" actId="1076"/>
          <ac:spMkLst>
            <pc:docMk/>
            <pc:sldMk cId="350855001" sldId="328"/>
            <ac:spMk id="8" creationId="{F6BA307C-DBC3-4F23-92DD-ED6036E8AE25}"/>
          </ac:spMkLst>
        </pc:spChg>
        <pc:picChg chg="add del">
          <ac:chgData name="Marina Cappelletti" userId="7acd52c0-4d80-42ff-b5f6-1d90f9a2ef09" providerId="ADAL" clId="{F12DA10A-1B32-4F9C-AF80-E6F488925C26}" dt="2025-09-29T08:38:48.753" v="131"/>
          <ac:picMkLst>
            <pc:docMk/>
            <pc:sldMk cId="350855001" sldId="328"/>
            <ac:picMk id="2" creationId="{5412E4DB-44E9-4EA1-AF25-8CB829AE193E}"/>
          </ac:picMkLst>
        </pc:picChg>
        <pc:picChg chg="del">
          <ac:chgData name="Marina Cappelletti" userId="7acd52c0-4d80-42ff-b5f6-1d90f9a2ef09" providerId="ADAL" clId="{F12DA10A-1B32-4F9C-AF80-E6F488925C26}" dt="2025-09-29T08:38:44.087" v="129" actId="478"/>
          <ac:picMkLst>
            <pc:docMk/>
            <pc:sldMk cId="350855001" sldId="328"/>
            <ac:picMk id="5" creationId="{00000000-0000-0000-0000-000000000000}"/>
          </ac:picMkLst>
        </pc:picChg>
        <pc:picChg chg="add">
          <ac:chgData name="Marina Cappelletti" userId="7acd52c0-4d80-42ff-b5f6-1d90f9a2ef09" providerId="ADAL" clId="{F12DA10A-1B32-4F9C-AF80-E6F488925C26}" dt="2025-09-29T08:38:50.323" v="132"/>
          <ac:picMkLst>
            <pc:docMk/>
            <pc:sldMk cId="350855001" sldId="328"/>
            <ac:picMk id="6" creationId="{90DCFC4B-7CFC-4D6D-8734-0E4BACB3FB43}"/>
          </ac:picMkLst>
        </pc:picChg>
        <pc:picChg chg="add mod">
          <ac:chgData name="Marina Cappelletti" userId="7acd52c0-4d80-42ff-b5f6-1d90f9a2ef09" providerId="ADAL" clId="{F12DA10A-1B32-4F9C-AF80-E6F488925C26}" dt="2025-09-29T08:49:13.036" v="235" actId="1076"/>
          <ac:picMkLst>
            <pc:docMk/>
            <pc:sldMk cId="350855001" sldId="328"/>
            <ac:picMk id="7" creationId="{D901AEC7-6A89-420E-8DDC-B86CD34497CC}"/>
          </ac:picMkLst>
        </pc:picChg>
      </pc:sldChg>
      <pc:sldChg chg="addSp delSp modSp">
        <pc:chgData name="Marina Cappelletti" userId="7acd52c0-4d80-42ff-b5f6-1d90f9a2ef09" providerId="ADAL" clId="{F12DA10A-1B32-4F9C-AF80-E6F488925C26}" dt="2025-09-29T08:52:30.459" v="263"/>
        <pc:sldMkLst>
          <pc:docMk/>
          <pc:sldMk cId="3717965723" sldId="330"/>
        </pc:sldMkLst>
        <pc:spChg chg="add del">
          <ac:chgData name="Marina Cappelletti" userId="7acd52c0-4d80-42ff-b5f6-1d90f9a2ef09" providerId="ADAL" clId="{F12DA10A-1B32-4F9C-AF80-E6F488925C26}" dt="2025-09-29T08:51:34.685" v="254"/>
          <ac:spMkLst>
            <pc:docMk/>
            <pc:sldMk cId="3717965723" sldId="330"/>
            <ac:spMk id="3" creationId="{3332567E-2F7B-475A-BFAE-D35A864C5BC3}"/>
          </ac:spMkLst>
        </pc:spChg>
        <pc:spChg chg="mod">
          <ac:chgData name="Marina Cappelletti" userId="7acd52c0-4d80-42ff-b5f6-1d90f9a2ef09" providerId="ADAL" clId="{F12DA10A-1B32-4F9C-AF80-E6F488925C26}" dt="2025-09-29T08:42:14.746" v="191"/>
          <ac:spMkLst>
            <pc:docMk/>
            <pc:sldMk cId="3717965723" sldId="330"/>
            <ac:spMk id="6" creationId="{18659AF5-EC17-4CA2-AB13-EF26AEEB1E61}"/>
          </ac:spMkLst>
        </pc:spChg>
        <pc:spChg chg="add mod">
          <ac:chgData name="Marina Cappelletti" userId="7acd52c0-4d80-42ff-b5f6-1d90f9a2ef09" providerId="ADAL" clId="{F12DA10A-1B32-4F9C-AF80-E6F488925C26}" dt="2025-09-29T08:52:30.459" v="263"/>
          <ac:spMkLst>
            <pc:docMk/>
            <pc:sldMk cId="3717965723" sldId="330"/>
            <ac:spMk id="7" creationId="{DB35FB8B-051A-4433-8BAC-D2D973B3233C}"/>
          </ac:spMkLst>
        </pc:spChg>
        <pc:picChg chg="del">
          <ac:chgData name="Marina Cappelletti" userId="7acd52c0-4d80-42ff-b5f6-1d90f9a2ef09" providerId="ADAL" clId="{F12DA10A-1B32-4F9C-AF80-E6F488925C26}" dt="2025-09-29T08:42:16.542" v="192" actId="478"/>
          <ac:picMkLst>
            <pc:docMk/>
            <pc:sldMk cId="3717965723" sldId="330"/>
            <ac:picMk id="2" creationId="{00000000-0000-0000-0000-000000000000}"/>
          </ac:picMkLst>
        </pc:picChg>
        <pc:picChg chg="add mod">
          <ac:chgData name="Marina Cappelletti" userId="7acd52c0-4d80-42ff-b5f6-1d90f9a2ef09" providerId="ADAL" clId="{F12DA10A-1B32-4F9C-AF80-E6F488925C26}" dt="2025-09-29T08:42:47.518" v="195" actId="1076"/>
          <ac:picMkLst>
            <pc:docMk/>
            <pc:sldMk cId="3717965723" sldId="330"/>
            <ac:picMk id="4" creationId="{0FFA744B-D54E-4F44-BEFA-28AB4F7161EC}"/>
          </ac:picMkLst>
        </pc:picChg>
      </pc:sldChg>
      <pc:sldChg chg="addSp delSp modSp add">
        <pc:chgData name="Marina Cappelletti" userId="7acd52c0-4d80-42ff-b5f6-1d90f9a2ef09" providerId="ADAL" clId="{F12DA10A-1B32-4F9C-AF80-E6F488925C26}" dt="2025-09-29T08:48:30.781" v="232" actId="1076"/>
        <pc:sldMkLst>
          <pc:docMk/>
          <pc:sldMk cId="864868499" sldId="331"/>
        </pc:sldMkLst>
        <pc:spChg chg="add del">
          <ac:chgData name="Marina Cappelletti" userId="7acd52c0-4d80-42ff-b5f6-1d90f9a2ef09" providerId="ADAL" clId="{F12DA10A-1B32-4F9C-AF80-E6F488925C26}" dt="2025-09-29T08:30:32.397" v="117"/>
          <ac:spMkLst>
            <pc:docMk/>
            <pc:sldMk cId="864868499" sldId="331"/>
            <ac:spMk id="2" creationId="{9AE69DF5-2307-4F4B-AC13-AA7AFB51312E}"/>
          </ac:spMkLst>
        </pc:spChg>
        <pc:spChg chg="mod">
          <ac:chgData name="Marina Cappelletti" userId="7acd52c0-4d80-42ff-b5f6-1d90f9a2ef09" providerId="ADAL" clId="{F12DA10A-1B32-4F9C-AF80-E6F488925C26}" dt="2025-09-29T08:31:14.717" v="119"/>
          <ac:spMkLst>
            <pc:docMk/>
            <pc:sldMk cId="864868499" sldId="331"/>
            <ac:spMk id="3" creationId="{5433565F-DACA-42CE-B4AF-C327D83C9EC6}"/>
          </ac:spMkLst>
        </pc:spChg>
        <pc:spChg chg="add del">
          <ac:chgData name="Marina Cappelletti" userId="7acd52c0-4d80-42ff-b5f6-1d90f9a2ef09" providerId="ADAL" clId="{F12DA10A-1B32-4F9C-AF80-E6F488925C26}" dt="2025-09-29T08:31:27.837" v="121"/>
          <ac:spMkLst>
            <pc:docMk/>
            <pc:sldMk cId="864868499" sldId="331"/>
            <ac:spMk id="6" creationId="{CC6724CE-3322-4AE3-AF8B-4C94250A60BA}"/>
          </ac:spMkLst>
        </pc:spChg>
        <pc:spChg chg="add mod">
          <ac:chgData name="Marina Cappelletti" userId="7acd52c0-4d80-42ff-b5f6-1d90f9a2ef09" providerId="ADAL" clId="{F12DA10A-1B32-4F9C-AF80-E6F488925C26}" dt="2025-09-29T08:48:30.781" v="232" actId="1076"/>
          <ac:spMkLst>
            <pc:docMk/>
            <pc:sldMk cId="864868499" sldId="331"/>
            <ac:spMk id="8" creationId="{DA6E89A5-07E8-47B5-8D7C-E785C9E8BBD7}"/>
          </ac:spMkLst>
        </pc:spChg>
        <pc:picChg chg="del">
          <ac:chgData name="Marina Cappelletti" userId="7acd52c0-4d80-42ff-b5f6-1d90f9a2ef09" providerId="ADAL" clId="{F12DA10A-1B32-4F9C-AF80-E6F488925C26}" dt="2025-09-29T08:30:27.021" v="115" actId="478"/>
          <ac:picMkLst>
            <pc:docMk/>
            <pc:sldMk cId="864868499" sldId="331"/>
            <ac:picMk id="5" creationId="{E630B5CF-2C1E-43A2-A688-B372F545887F}"/>
          </ac:picMkLst>
        </pc:picChg>
        <pc:picChg chg="add del mod">
          <ac:chgData name="Marina Cappelletti" userId="7acd52c0-4d80-42ff-b5f6-1d90f9a2ef09" providerId="ADAL" clId="{F12DA10A-1B32-4F9C-AF80-E6F488925C26}" dt="2025-09-29T08:47:40.932" v="226" actId="478"/>
          <ac:picMkLst>
            <pc:docMk/>
            <pc:sldMk cId="864868499" sldId="331"/>
            <ac:picMk id="7" creationId="{DFFCFF41-E37A-4BAB-9358-26CE4094ACF4}"/>
          </ac:picMkLst>
        </pc:picChg>
        <pc:picChg chg="add mod">
          <ac:chgData name="Marina Cappelletti" userId="7acd52c0-4d80-42ff-b5f6-1d90f9a2ef09" providerId="ADAL" clId="{F12DA10A-1B32-4F9C-AF80-E6F488925C26}" dt="2025-09-29T08:48:25.643" v="231" actId="1076"/>
          <ac:picMkLst>
            <pc:docMk/>
            <pc:sldMk cId="864868499" sldId="331"/>
            <ac:picMk id="9" creationId="{1C3176C4-00CE-442F-A199-9F9974A2FF66}"/>
          </ac:picMkLst>
        </pc:picChg>
      </pc:sldChg>
      <pc:sldChg chg="addSp delSp modSp add">
        <pc:chgData name="Marina Cappelletti" userId="7acd52c0-4d80-42ff-b5f6-1d90f9a2ef09" providerId="ADAL" clId="{F12DA10A-1B32-4F9C-AF80-E6F488925C26}" dt="2025-09-29T08:51:28.113" v="252"/>
        <pc:sldMkLst>
          <pc:docMk/>
          <pc:sldMk cId="4256308877" sldId="332"/>
        </pc:sldMkLst>
        <pc:spChg chg="add mod">
          <ac:chgData name="Marina Cappelletti" userId="7acd52c0-4d80-42ff-b5f6-1d90f9a2ef09" providerId="ADAL" clId="{F12DA10A-1B32-4F9C-AF80-E6F488925C26}" dt="2025-09-29T08:51:28.113" v="252"/>
          <ac:spMkLst>
            <pc:docMk/>
            <pc:sldMk cId="4256308877" sldId="332"/>
            <ac:spMk id="5" creationId="{1E3DDD02-4B26-420D-B0EC-E13606450AC8}"/>
          </ac:spMkLst>
        </pc:spChg>
        <pc:spChg chg="mod">
          <ac:chgData name="Marina Cappelletti" userId="7acd52c0-4d80-42ff-b5f6-1d90f9a2ef09" providerId="ADAL" clId="{F12DA10A-1B32-4F9C-AF80-E6F488925C26}" dt="2025-09-29T08:41:38.939" v="188"/>
          <ac:spMkLst>
            <pc:docMk/>
            <pc:sldMk cId="4256308877" sldId="332"/>
            <ac:spMk id="6" creationId="{18659AF5-EC17-4CA2-AB13-EF26AEEB1E61}"/>
          </ac:spMkLst>
        </pc:spChg>
        <pc:picChg chg="del">
          <ac:chgData name="Marina Cappelletti" userId="7acd52c0-4d80-42ff-b5f6-1d90f9a2ef09" providerId="ADAL" clId="{F12DA10A-1B32-4F9C-AF80-E6F488925C26}" dt="2025-09-29T08:41:35.059" v="187" actId="478"/>
          <ac:picMkLst>
            <pc:docMk/>
            <pc:sldMk cId="4256308877" sldId="332"/>
            <ac:picMk id="3" creationId="{F3D623CE-26EB-4CEF-9020-61C26F697B98}"/>
          </ac:picMkLst>
        </pc:picChg>
        <pc:picChg chg="add">
          <ac:chgData name="Marina Cappelletti" userId="7acd52c0-4d80-42ff-b5f6-1d90f9a2ef09" providerId="ADAL" clId="{F12DA10A-1B32-4F9C-AF80-E6F488925C26}" dt="2025-09-29T08:41:45.492" v="189"/>
          <ac:picMkLst>
            <pc:docMk/>
            <pc:sldMk cId="4256308877" sldId="332"/>
            <ac:picMk id="4" creationId="{2325F007-8A1B-4B16-8A4B-CABFA49A9661}"/>
          </ac:picMkLst>
        </pc:picChg>
      </pc:sldChg>
      <pc:sldMasterChg chg="modSldLayout">
        <pc:chgData name="Marina Cappelletti" userId="7acd52c0-4d80-42ff-b5f6-1d90f9a2ef09" providerId="ADAL" clId="{F12DA10A-1B32-4F9C-AF80-E6F488925C26}" dt="2025-09-29T08:27:53.845" v="107" actId="1076"/>
        <pc:sldMasterMkLst>
          <pc:docMk/>
          <pc:sldMasterMk cId="3693843513" sldId="2147493455"/>
        </pc:sldMasterMkLst>
        <pc:sldLayoutChg chg="addSp delSp modSp">
          <pc:chgData name="Marina Cappelletti" userId="7acd52c0-4d80-42ff-b5f6-1d90f9a2ef09" providerId="ADAL" clId="{F12DA10A-1B32-4F9C-AF80-E6F488925C26}" dt="2025-09-29T08:27:53.845" v="107" actId="1076"/>
          <pc:sldLayoutMkLst>
            <pc:docMk/>
            <pc:sldMasterMk cId="3693843513" sldId="2147493455"/>
            <pc:sldLayoutMk cId="1728351486" sldId="2147493456"/>
          </pc:sldLayoutMkLst>
          <pc:spChg chg="mod">
            <ac:chgData name="Marina Cappelletti" userId="7acd52c0-4d80-42ff-b5f6-1d90f9a2ef09" providerId="ADAL" clId="{F12DA10A-1B32-4F9C-AF80-E6F488925C26}" dt="2025-09-29T08:27:53.845" v="107" actId="1076"/>
            <ac:spMkLst>
              <pc:docMk/>
              <pc:sldMasterMk cId="3693843513" sldId="2147493455"/>
              <pc:sldLayoutMk cId="1728351486" sldId="2147493456"/>
              <ac:spMk id="15" creationId="{0D46135C-6C7F-428A-9E4D-35216CDCAAAC}"/>
            </ac:spMkLst>
          </pc:spChg>
          <pc:picChg chg="add mod ord modCrop">
            <ac:chgData name="Marina Cappelletti" userId="7acd52c0-4d80-42ff-b5f6-1d90f9a2ef09" providerId="ADAL" clId="{F12DA10A-1B32-4F9C-AF80-E6F488925C26}" dt="2025-09-29T08:27:38.162" v="69" actId="1076"/>
            <ac:picMkLst>
              <pc:docMk/>
              <pc:sldMasterMk cId="3693843513" sldId="2147493455"/>
              <pc:sldLayoutMk cId="1728351486" sldId="2147493456"/>
              <ac:picMk id="5" creationId="{C34E8851-B88E-4F83-A3B8-839CCE7FBA56}"/>
            </ac:picMkLst>
          </pc:picChg>
          <pc:picChg chg="del mod">
            <ac:chgData name="Marina Cappelletti" userId="7acd52c0-4d80-42ff-b5f6-1d90f9a2ef09" providerId="ADAL" clId="{F12DA10A-1B32-4F9C-AF80-E6F488925C26}" dt="2025-09-29T08:05:18.977" v="2" actId="478"/>
            <ac:picMkLst>
              <pc:docMk/>
              <pc:sldMasterMk cId="3693843513" sldId="2147493455"/>
              <pc:sldLayoutMk cId="1728351486" sldId="2147493456"/>
              <ac:picMk id="21" creationId="{4FC9362D-8468-4CC4-8C82-F8E4C9D6DA0F}"/>
            </ac:picMkLst>
          </pc:picChg>
        </pc:sldLayoutChg>
      </pc:sldMasterChg>
    </pc:docChg>
  </pc:docChgLst>
  <pc:docChgLst>
    <pc:chgData name="Marina Cappelletti" userId="7acd52c0-4d80-42ff-b5f6-1d90f9a2ef09" providerId="ADAL" clId="{6F425F8F-4FC1-43BE-AC53-00A32DF30BE3}"/>
    <pc:docChg chg="custSel modSld">
      <pc:chgData name="Marina Cappelletti" userId="7acd52c0-4d80-42ff-b5f6-1d90f9a2ef09" providerId="ADAL" clId="{6F425F8F-4FC1-43BE-AC53-00A32DF30BE3}" dt="2025-10-01T06:40:54.574" v="17" actId="1076"/>
      <pc:docMkLst>
        <pc:docMk/>
      </pc:docMkLst>
      <pc:sldChg chg="addSp delSp modSp">
        <pc:chgData name="Marina Cappelletti" userId="7acd52c0-4d80-42ff-b5f6-1d90f9a2ef09" providerId="ADAL" clId="{6F425F8F-4FC1-43BE-AC53-00A32DF30BE3}" dt="2025-10-01T06:40:54.574" v="17" actId="1076"/>
        <pc:sldMkLst>
          <pc:docMk/>
          <pc:sldMk cId="864868499" sldId="331"/>
        </pc:sldMkLst>
        <pc:spChg chg="mod">
          <ac:chgData name="Marina Cappelletti" userId="7acd52c0-4d80-42ff-b5f6-1d90f9a2ef09" providerId="ADAL" clId="{6F425F8F-4FC1-43BE-AC53-00A32DF30BE3}" dt="2025-10-01T06:40:54.574" v="17" actId="1076"/>
          <ac:spMkLst>
            <pc:docMk/>
            <pc:sldMk cId="864868499" sldId="331"/>
            <ac:spMk id="8" creationId="{DA6E89A5-07E8-47B5-8D7C-E785C9E8BBD7}"/>
          </ac:spMkLst>
        </pc:spChg>
        <pc:picChg chg="add mod modCrop">
          <ac:chgData name="Marina Cappelletti" userId="7acd52c0-4d80-42ff-b5f6-1d90f9a2ef09" providerId="ADAL" clId="{6F425F8F-4FC1-43BE-AC53-00A32DF30BE3}" dt="2025-10-01T06:40:48.828" v="16" actId="1076"/>
          <ac:picMkLst>
            <pc:docMk/>
            <pc:sldMk cId="864868499" sldId="331"/>
            <ac:picMk id="2" creationId="{B9B6030A-14AE-495C-BF8A-481FE20F0030}"/>
          </ac:picMkLst>
        </pc:picChg>
        <pc:picChg chg="del">
          <ac:chgData name="Marina Cappelletti" userId="7acd52c0-4d80-42ff-b5f6-1d90f9a2ef09" providerId="ADAL" clId="{6F425F8F-4FC1-43BE-AC53-00A32DF30BE3}" dt="2025-10-01T06:40:02.416" v="0" actId="478"/>
          <ac:picMkLst>
            <pc:docMk/>
            <pc:sldMk cId="864868499" sldId="331"/>
            <ac:picMk id="9" creationId="{1C3176C4-00CE-442F-A199-9F9974A2FF6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C703B-7E21-4B44-B27F-691EA3F89C7B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B2151-4D3A-4E62-A999-A247CD92F7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2833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81E2B-E535-B045-B43C-3312BDDB5282}" type="datetimeFigureOut">
              <a:rPr lang="it-IT" smtClean="0"/>
              <a:pPr/>
              <a:t>01/10/2025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9245D-5E7F-D44E-82F5-EDC4F432A4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5025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9245D-5E7F-D44E-82F5-EDC4F432A4B0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887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9245D-5E7F-D44E-82F5-EDC4F432A4B0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808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9245D-5E7F-D44E-82F5-EDC4F432A4B0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7113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9245D-5E7F-D44E-82F5-EDC4F432A4B0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680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9245D-5E7F-D44E-82F5-EDC4F432A4B0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5515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9245D-5E7F-D44E-82F5-EDC4F432A4B0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1878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9245D-5E7F-D44E-82F5-EDC4F432A4B0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195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9245D-5E7F-D44E-82F5-EDC4F432A4B0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0884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9245D-5E7F-D44E-82F5-EDC4F432A4B0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144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Archivio/Archivio_Graphicamente/BOCCONI/REBRANDING%202017/LOGHI%202017/BRAND%20NAME/PNG/BRAND%20NAME_White.png" TargetMode="Externa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Archivio/Archivio_Graphicamente/BOCCONI/REBRANDING%202017/LOGHI%202017/BRAND%20NAME/PNG/BRAND%20NAME_RGB_pos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Archivio/Archivio_Graphicamente/BOCCONI/REBRANDING%202017/LOGHI%202017/BRAND%20NAME/PNG/BRAND%20NAME_White.png" TargetMode="Externa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34E8851-B88E-4F83-A3B8-839CCE7FBA56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2073" t="2562" r="1870" b="2562"/>
          <a:stretch/>
        </p:blipFill>
        <p:spPr>
          <a:xfrm>
            <a:off x="0" y="0"/>
            <a:ext cx="9140400" cy="5158800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0D46135C-6C7F-428A-9E4D-35216CDCAAAC}"/>
              </a:ext>
            </a:extLst>
          </p:cNvPr>
          <p:cNvSpPr/>
          <p:nvPr userDrawn="1"/>
        </p:nvSpPr>
        <p:spPr>
          <a:xfrm>
            <a:off x="0" y="0"/>
            <a:ext cx="9140845" cy="5157436"/>
          </a:xfrm>
          <a:prstGeom prst="rect">
            <a:avLst/>
          </a:prstGeom>
          <a:solidFill>
            <a:srgbClr val="0046AD">
              <a:alpha val="4117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363" y="2282205"/>
            <a:ext cx="7772400" cy="347531"/>
          </a:xfrm>
        </p:spPr>
        <p:txBody>
          <a:bodyPr lIns="0" tIns="0" rIns="0" bIns="0" anchor="b" anchorCtr="0">
            <a:spAutoFit/>
          </a:bodyPr>
          <a:lstStyle>
            <a:lvl1pPr algn="r">
              <a:lnSpc>
                <a:spcPts val="2700"/>
              </a:lnSpc>
              <a:defRPr sz="2300" b="1" i="0" cap="all" spc="10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6963" y="2776152"/>
            <a:ext cx="6400800" cy="246221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1600" b="0" i="0">
                <a:solidFill>
                  <a:srgbClr val="FFFFFF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0496E38-0A8B-4D20-AC6E-7EBA91D1FD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6620" y="272428"/>
            <a:ext cx="1837343" cy="479970"/>
          </a:xfrm>
          <a:prstGeom prst="rect">
            <a:avLst/>
          </a:prstGeom>
        </p:spPr>
      </p:pic>
      <p:pic>
        <p:nvPicPr>
          <p:cNvPr id="14" name="cover-brandname.png">
            <a:extLst>
              <a:ext uri="{FF2B5EF4-FFF2-40B4-BE49-F238E27FC236}">
                <a16:creationId xmlns:a16="http://schemas.microsoft.com/office/drawing/2014/main" id="{DF207120-34EC-4FEE-B001-DF535C944326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" y="-43069"/>
            <a:ext cx="2444769" cy="111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2790" y="575957"/>
            <a:ext cx="5552545" cy="463802"/>
          </a:xfrm>
        </p:spPr>
        <p:txBody>
          <a:bodyPr/>
          <a:lstStyle>
            <a:lvl1pPr>
              <a:lnSpc>
                <a:spcPts val="3500"/>
              </a:lnSpc>
              <a:defRPr sz="3000">
                <a:solidFill>
                  <a:srgbClr val="0046AD"/>
                </a:solidFill>
              </a:defRPr>
            </a:lvl1pPr>
          </a:lstStyle>
          <a:p>
            <a:r>
              <a:rPr lang="en-US" dirty="0"/>
              <a:t>Index Layout 1</a:t>
            </a:r>
          </a:p>
        </p:txBody>
      </p:sp>
      <p:sp>
        <p:nvSpPr>
          <p:cNvPr id="19" name="Segnaposto testo 1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08028" y="1309758"/>
            <a:ext cx="3432175" cy="1261884"/>
          </a:xfrm>
        </p:spPr>
        <p:txBody>
          <a:bodyPr/>
          <a:lstStyle>
            <a:lvl1pPr marL="0" indent="0">
              <a:buNone/>
              <a:defRPr sz="1300" b="1">
                <a:latin typeface="Open Sans"/>
                <a:cs typeface="Open Sans"/>
              </a:defRPr>
            </a:lvl1pPr>
            <a:lvl2pPr marL="93663" indent="-93663">
              <a:spcAft>
                <a:spcPts val="1200"/>
              </a:spcAft>
              <a:buFont typeface="Arial"/>
              <a:buChar char="–"/>
              <a:defRPr sz="1200"/>
            </a:lvl2pPr>
            <a:lvl3pPr marL="541338" indent="-92075">
              <a:buClr>
                <a:schemeClr val="tx2"/>
              </a:buClr>
              <a:defRPr sz="1200"/>
            </a:lvl3pPr>
            <a:lvl4pPr marL="896938" indent="-177800">
              <a:defRPr sz="1000"/>
            </a:lvl4pPr>
            <a:lvl5pPr marL="896938" indent="-177800">
              <a:defRPr sz="1000"/>
            </a:lvl5pPr>
          </a:lstStyle>
          <a:p>
            <a:pPr lvl="0"/>
            <a:r>
              <a:rPr lang="it-IT" dirty="0"/>
              <a:t>CHAPTER TITLE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4" name="Segnaposto testo 1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897441" y="1309758"/>
            <a:ext cx="3432175" cy="1184940"/>
          </a:xfrm>
        </p:spPr>
        <p:txBody>
          <a:bodyPr/>
          <a:lstStyle>
            <a:lvl1pPr marL="0" indent="0">
              <a:buNone/>
              <a:defRPr sz="1300" b="1">
                <a:latin typeface="Open Sans"/>
                <a:cs typeface="Open Sans"/>
              </a:defRPr>
            </a:lvl1pPr>
            <a:lvl2pPr marL="93663" indent="-93663">
              <a:buFont typeface="Arial"/>
              <a:buChar char="–"/>
              <a:defRPr sz="1200"/>
            </a:lvl2pPr>
            <a:lvl3pPr marL="541338" indent="-92075">
              <a:buClr>
                <a:schemeClr val="tx2"/>
              </a:buClr>
              <a:defRPr sz="1200"/>
            </a:lvl3pPr>
            <a:lvl4pPr marL="896938" indent="-177800">
              <a:defRPr sz="1000"/>
            </a:lvl4pPr>
            <a:lvl5pPr marL="896938" indent="-177800">
              <a:defRPr sz="1000"/>
            </a:lvl5pPr>
          </a:lstStyle>
          <a:p>
            <a:pPr lvl="0"/>
            <a:r>
              <a:rPr lang="it-IT" dirty="0"/>
              <a:t>CHAPTER TITLE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0" name="Rettangolo 9"/>
          <p:cNvSpPr/>
          <p:nvPr userDrawn="1"/>
        </p:nvSpPr>
        <p:spPr>
          <a:xfrm>
            <a:off x="0" y="0"/>
            <a:ext cx="8413750" cy="28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indent="0" algn="l"/>
            <a:endParaRPr lang="it-IT" sz="1200" dirty="0">
              <a:latin typeface="Open Sans"/>
              <a:cs typeface="Open Sans"/>
            </a:endParaRPr>
          </a:p>
        </p:txBody>
      </p:sp>
      <p:sp>
        <p:nvSpPr>
          <p:cNvPr id="12" name="Rettangolo 11"/>
          <p:cNvSpPr/>
          <p:nvPr userDrawn="1"/>
        </p:nvSpPr>
        <p:spPr>
          <a:xfrm>
            <a:off x="8413750" y="0"/>
            <a:ext cx="730250" cy="28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 userDrawn="1"/>
        </p:nvSpPr>
        <p:spPr>
          <a:xfrm>
            <a:off x="8413750" y="-1"/>
            <a:ext cx="73025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000" smtClean="0">
                <a:solidFill>
                  <a:schemeClr val="bg1"/>
                </a:solidFill>
                <a:latin typeface="Open Sans"/>
                <a:cs typeface="Open Sans"/>
              </a:rPr>
              <a:pPr algn="ctr"/>
              <a:t>‹N›</a:t>
            </a:fld>
            <a:endParaRPr lang="it-IT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20" name="Segnaposto testo 21"/>
          <p:cNvSpPr>
            <a:spLocks noGrp="1"/>
          </p:cNvSpPr>
          <p:nvPr>
            <p:ph type="body" sz="quarter" idx="10" hasCustomPrompt="1"/>
          </p:nvPr>
        </p:nvSpPr>
        <p:spPr>
          <a:xfrm>
            <a:off x="717553" y="67055"/>
            <a:ext cx="2997197" cy="153888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pic>
        <p:nvPicPr>
          <p:cNvPr id="13" name="cover-brandname.png">
            <a:extLst>
              <a:ext uri="{FF2B5EF4-FFF2-40B4-BE49-F238E27FC236}">
                <a16:creationId xmlns:a16="http://schemas.microsoft.com/office/drawing/2014/main" id="{C4F1F725-C005-4115-9BAF-5394FEFC09B6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4515781"/>
            <a:ext cx="1438275" cy="65358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0DF1BDC-9AB7-468A-9245-D2C24A0688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51778" y="4713187"/>
            <a:ext cx="990600" cy="2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2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652FBCF4-092B-4435-90E9-6E872254D5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62" r="4368"/>
          <a:stretch/>
        </p:blipFill>
        <p:spPr>
          <a:xfrm>
            <a:off x="-1" y="-75299"/>
            <a:ext cx="9144001" cy="5218799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40F0FBEE-93AE-437A-A965-9D626405B1F2}"/>
              </a:ext>
            </a:extLst>
          </p:cNvPr>
          <p:cNvSpPr/>
          <p:nvPr userDrawn="1"/>
        </p:nvSpPr>
        <p:spPr>
          <a:xfrm>
            <a:off x="-2" y="-75299"/>
            <a:ext cx="9144001" cy="5258909"/>
          </a:xfrm>
          <a:prstGeom prst="rect">
            <a:avLst/>
          </a:prstGeom>
          <a:solidFill>
            <a:srgbClr val="0046AD">
              <a:alpha val="4117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6423" y="2281761"/>
            <a:ext cx="7772400" cy="353943"/>
          </a:xfrm>
        </p:spPr>
        <p:txBody>
          <a:bodyPr anchor="t"/>
          <a:lstStyle>
            <a:lvl1pPr algn="r">
              <a:defRPr sz="2300" b="1" cap="all" spc="1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THANKS.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CF4DE4E-1A88-4D24-B6E2-96BC1F3829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6620" y="272428"/>
            <a:ext cx="1837343" cy="479970"/>
          </a:xfrm>
          <a:prstGeom prst="rect">
            <a:avLst/>
          </a:prstGeom>
        </p:spPr>
      </p:pic>
      <p:pic>
        <p:nvPicPr>
          <p:cNvPr id="14" name="cover-brandname.png">
            <a:extLst>
              <a:ext uri="{FF2B5EF4-FFF2-40B4-BE49-F238E27FC236}">
                <a16:creationId xmlns:a16="http://schemas.microsoft.com/office/drawing/2014/main" id="{B1CF313B-CDC9-474E-BB09-815E48AEB324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" y="-43069"/>
            <a:ext cx="2444769" cy="111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23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553" y="573385"/>
            <a:ext cx="8229600" cy="461665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92" y="1298575"/>
            <a:ext cx="7523547" cy="12464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0" r:id="rId2"/>
    <p:sldLayoutId id="2147493478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Open Sans"/>
          <a:ea typeface="+mj-ea"/>
          <a:cs typeface="Open Sans"/>
        </a:defRPr>
      </a:lvl1pPr>
    </p:titleStyle>
    <p:bodyStyle>
      <a:lvl1pPr marL="268288" indent="-268288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10000"/>
        <a:buFont typeface="Lucida Grande"/>
        <a:buChar char="—"/>
        <a:defRPr sz="1300" kern="1200">
          <a:solidFill>
            <a:schemeClr val="tx1"/>
          </a:solidFill>
          <a:latin typeface="Roboto Slab Light"/>
          <a:ea typeface="+mn-ea"/>
          <a:cs typeface="Roboto Slab Light"/>
        </a:defRPr>
      </a:lvl1pPr>
      <a:lvl2pPr marL="630238" indent="-173038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10000"/>
        <a:buFont typeface="Arial"/>
        <a:buChar char="•"/>
        <a:defRPr sz="1200" kern="1200">
          <a:solidFill>
            <a:schemeClr val="tx1"/>
          </a:solidFill>
          <a:latin typeface="Roboto Slab Light"/>
          <a:ea typeface="+mn-ea"/>
          <a:cs typeface="Roboto Slab Light"/>
        </a:defRPr>
      </a:lvl2pPr>
      <a:lvl3pPr marL="987425" indent="-136525" algn="l" defTabSz="457200" rtl="0" eaLnBrk="1" latinLnBrk="0" hangingPunct="1">
        <a:spcBef>
          <a:spcPts val="0"/>
        </a:spcBef>
        <a:spcAft>
          <a:spcPts val="600"/>
        </a:spcAft>
        <a:buFont typeface="Lucida Grande"/>
        <a:buChar char="‑"/>
        <a:defRPr sz="1200" kern="1200">
          <a:solidFill>
            <a:schemeClr val="tx1"/>
          </a:solidFill>
          <a:latin typeface="Roboto Slab Light"/>
          <a:ea typeface="+mn-ea"/>
          <a:cs typeface="Roboto Slab Light"/>
        </a:defRPr>
      </a:lvl3pPr>
      <a:lvl4pPr marL="1525588" indent="-153988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–"/>
        <a:defRPr sz="1200" kern="1200">
          <a:solidFill>
            <a:schemeClr val="tx1"/>
          </a:solidFill>
          <a:latin typeface="Roboto Slab Light"/>
          <a:ea typeface="+mn-ea"/>
          <a:cs typeface="Roboto Slab Light"/>
        </a:defRPr>
      </a:lvl4pPr>
      <a:lvl5pPr marL="1973263" indent="-144463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»"/>
        <a:defRPr sz="1200" kern="1200">
          <a:solidFill>
            <a:schemeClr val="tx1"/>
          </a:solidFill>
          <a:latin typeface="Roboto Slab Light"/>
          <a:ea typeface="+mn-ea"/>
          <a:cs typeface="Roboto Slab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4966" y="2153068"/>
            <a:ext cx="7632140" cy="1018420"/>
          </a:xfrm>
        </p:spPr>
        <p:txBody>
          <a:bodyPr/>
          <a:lstStyle/>
          <a:p>
            <a:pPr algn="l"/>
            <a:r>
              <a:rPr lang="en-US" sz="2000" dirty="0"/>
              <a:t>PRIVATE INFRASTRUCTURE AND SUSTAINABILITY: </a:t>
            </a:r>
            <a:br>
              <a:rPr lang="en-US" sz="2000" dirty="0"/>
            </a:br>
            <a:r>
              <a:rPr lang="en-US" sz="2000" dirty="0"/>
              <a:t>DOES PRIVATE EQUITY PROMOTE FIRMS’ SUSTAINABLE PERFORMANCE?</a:t>
            </a:r>
            <a:endParaRPr lang="en-US" sz="1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90013" y="4619775"/>
            <a:ext cx="0" cy="276999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/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724966" y="3471512"/>
            <a:ext cx="7896260" cy="1148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FFFFFF"/>
                </a:solidFill>
                <a:latin typeface="Open Sans"/>
                <a:cs typeface="Open Sans"/>
              </a:rPr>
              <a:t>Stefano Gatti</a:t>
            </a:r>
          </a:p>
          <a:p>
            <a:r>
              <a:rPr lang="it-IT" sz="1100" dirty="0">
                <a:solidFill>
                  <a:srgbClr val="FFFFFF"/>
                </a:solidFill>
                <a:latin typeface="Open Sans"/>
              </a:rPr>
              <a:t>Antin IP Associate Professor of </a:t>
            </a:r>
            <a:r>
              <a:rPr lang="it-IT" sz="1100" dirty="0" err="1">
                <a:solidFill>
                  <a:srgbClr val="FFFFFF"/>
                </a:solidFill>
                <a:latin typeface="Open Sans"/>
              </a:rPr>
              <a:t>Infrastructure</a:t>
            </a:r>
            <a:r>
              <a:rPr lang="it-IT" sz="1100" dirty="0">
                <a:solidFill>
                  <a:srgbClr val="FFFFFF"/>
                </a:solidFill>
                <a:latin typeface="Open Sans"/>
              </a:rPr>
              <a:t> Finance</a:t>
            </a:r>
            <a:endParaRPr lang="it-IT" sz="1100" dirty="0">
              <a:solidFill>
                <a:srgbClr val="FFFFFF"/>
              </a:solidFill>
              <a:latin typeface="Open Sans"/>
              <a:cs typeface="Open Sans"/>
            </a:endParaRPr>
          </a:p>
          <a:p>
            <a:pPr>
              <a:lnSpc>
                <a:spcPts val="1780"/>
              </a:lnSpc>
            </a:pPr>
            <a:endParaRPr lang="it-IT" sz="1100" dirty="0">
              <a:solidFill>
                <a:srgbClr val="FFFFFF"/>
              </a:solidFill>
              <a:latin typeface="Open Sans"/>
              <a:cs typeface="Open Sans"/>
            </a:endParaRPr>
          </a:p>
          <a:p>
            <a:pPr algn="r">
              <a:lnSpc>
                <a:spcPts val="1780"/>
              </a:lnSpc>
            </a:pPr>
            <a:endParaRPr lang="it-IT" sz="1100" dirty="0">
              <a:solidFill>
                <a:srgbClr val="FFFFFF"/>
              </a:solidFill>
              <a:latin typeface="Open Sans"/>
              <a:cs typeface="Open Sans"/>
            </a:endParaRPr>
          </a:p>
          <a:p>
            <a:pPr algn="r">
              <a:lnSpc>
                <a:spcPts val="1780"/>
              </a:lnSpc>
            </a:pPr>
            <a:r>
              <a:rPr lang="it-IT" sz="1100" dirty="0">
                <a:solidFill>
                  <a:srgbClr val="FFFFFF"/>
                </a:solidFill>
                <a:latin typeface="Open Sans"/>
                <a:cs typeface="Open Sans"/>
              </a:rPr>
              <a:t>13 NOVEMBER 2025</a:t>
            </a:r>
          </a:p>
        </p:txBody>
      </p:sp>
    </p:spTree>
    <p:extLst>
      <p:ext uri="{BB962C8B-B14F-4D97-AF65-F5344CB8AC3E}">
        <p14:creationId xmlns:p14="http://schemas.microsoft.com/office/powerpoint/2010/main" val="1509060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98EF5FFD-3E45-4E1D-96BC-E76F169A639A}"/>
              </a:ext>
            </a:extLst>
          </p:cNvPr>
          <p:cNvSpPr/>
          <p:nvPr/>
        </p:nvSpPr>
        <p:spPr>
          <a:xfrm>
            <a:off x="0" y="4320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+mj-lt"/>
              </a:rPr>
              <a:t>Infrastructure performance (gross total return %, local currency)</a:t>
            </a:r>
            <a:endParaRPr lang="en-US" sz="1000" dirty="0">
              <a:latin typeface="+mj-lt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D97FF194-3806-41DE-9136-E659575DC9AD}"/>
              </a:ext>
            </a:extLst>
          </p:cNvPr>
          <p:cNvSpPr/>
          <p:nvPr/>
        </p:nvSpPr>
        <p:spPr>
          <a:xfrm>
            <a:off x="2314811" y="4319122"/>
            <a:ext cx="4514377" cy="2778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900" cap="small" dirty="0">
                <a:solidFill>
                  <a:srgbClr val="5A5A5A"/>
                </a:solidFill>
                <a:latin typeface="Open Sans" panose="020B0606030504020204" pitchFamily="34" charset="0"/>
                <a:ea typeface="Merriweather Light" panose="00000400000000000000" pitchFamily="2" charset="0"/>
                <a:cs typeface="Merriweather Light" panose="00000400000000000000" pitchFamily="2" charset="0"/>
              </a:rPr>
              <a:t>Source: MSCI Global </a:t>
            </a:r>
            <a:r>
              <a:rPr lang="it-IT" sz="900" cap="small" dirty="0" err="1">
                <a:solidFill>
                  <a:srgbClr val="5A5A5A"/>
                </a:solidFill>
                <a:latin typeface="Open Sans" panose="020B0606030504020204" pitchFamily="34" charset="0"/>
                <a:ea typeface="Merriweather Light" panose="00000400000000000000" pitchFamily="2" charset="0"/>
                <a:cs typeface="Merriweather Light" panose="00000400000000000000" pitchFamily="2" charset="0"/>
              </a:rPr>
              <a:t>Quarterly</a:t>
            </a:r>
            <a:r>
              <a:rPr lang="it-IT" sz="900" cap="small" dirty="0">
                <a:solidFill>
                  <a:srgbClr val="5A5A5A"/>
                </a:solidFill>
                <a:latin typeface="Open Sans" panose="020B0606030504020204" pitchFamily="34" charset="0"/>
                <a:ea typeface="Merriweather Light" panose="00000400000000000000" pitchFamily="2" charset="0"/>
                <a:cs typeface="Merriweather Light" panose="00000400000000000000" pitchFamily="2" charset="0"/>
              </a:rPr>
              <a:t> Private Infrastructure Index, </a:t>
            </a:r>
            <a:r>
              <a:rPr lang="it-IT" sz="900" cap="small" dirty="0" err="1">
                <a:solidFill>
                  <a:srgbClr val="5A5A5A"/>
                </a:solidFill>
                <a:latin typeface="Open Sans" panose="020B0606030504020204" pitchFamily="34" charset="0"/>
                <a:ea typeface="Merriweather Light" panose="00000400000000000000" pitchFamily="2" charset="0"/>
                <a:cs typeface="Merriweather Light" panose="00000400000000000000" pitchFamily="2" charset="0"/>
              </a:rPr>
              <a:t>author’s</a:t>
            </a:r>
            <a:r>
              <a:rPr lang="it-IT" sz="900" cap="small" dirty="0">
                <a:solidFill>
                  <a:srgbClr val="5A5A5A"/>
                </a:solidFill>
                <a:latin typeface="Open Sans" panose="020B0606030504020204" pitchFamily="34" charset="0"/>
                <a:ea typeface="Merriweather Light" panose="00000400000000000000" pitchFamily="2" charset="0"/>
                <a:cs typeface="Merriweather Light" panose="00000400000000000000" pitchFamily="2" charset="0"/>
              </a:rPr>
              <a:t> </a:t>
            </a:r>
            <a:r>
              <a:rPr lang="it-IT" sz="900" cap="small" dirty="0" err="1">
                <a:solidFill>
                  <a:srgbClr val="5A5A5A"/>
                </a:solidFill>
                <a:latin typeface="Open Sans" panose="020B0606030504020204" pitchFamily="34" charset="0"/>
                <a:ea typeface="Merriweather Light" panose="00000400000000000000" pitchFamily="2" charset="0"/>
                <a:cs typeface="Merriweather Light" panose="00000400000000000000" pitchFamily="2" charset="0"/>
              </a:rPr>
              <a:t>elaboration</a:t>
            </a:r>
            <a:endParaRPr lang="en-US" sz="900" cap="small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EFD46EB-03A2-43FC-AE12-56EAF7DEB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684" y="910446"/>
            <a:ext cx="4334632" cy="33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00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505355"/>
            <a:ext cx="7772400" cy="378822"/>
          </a:xfrm>
        </p:spPr>
        <p:txBody>
          <a:bodyPr/>
          <a:lstStyle/>
          <a:p>
            <a:pPr algn="ctr"/>
            <a:r>
              <a:rPr lang="it-IT" sz="3600" b="0" dirty="0"/>
              <a:t>THANKS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1932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5433565F-DACA-42CE-B4AF-C327D83C9EC6}"/>
              </a:ext>
            </a:extLst>
          </p:cNvPr>
          <p:cNvSpPr/>
          <p:nvPr/>
        </p:nvSpPr>
        <p:spPr>
          <a:xfrm>
            <a:off x="0" y="4320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+mj-lt"/>
              </a:rPr>
              <a:t>Asset Under Management (AuM) by region focus: actual and forecasted volumes 2010-2029 ($ Bn)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DBC1882-7FE8-407D-9A5F-224D01657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459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630B5CF-2C1E-43A2-A688-B372F545887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3" t="53255"/>
          <a:stretch>
            <a:fillRect/>
          </a:stretch>
        </p:blipFill>
        <p:spPr bwMode="auto">
          <a:xfrm>
            <a:off x="1971040" y="889200"/>
            <a:ext cx="5201920" cy="33604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57C15D73-AAB0-4108-B43D-A86D5DA7EFD5}"/>
              </a:ext>
            </a:extLst>
          </p:cNvPr>
          <p:cNvSpPr/>
          <p:nvPr/>
        </p:nvSpPr>
        <p:spPr>
          <a:xfrm>
            <a:off x="1887988" y="4321650"/>
            <a:ext cx="1321196" cy="2778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900" cap="small" dirty="0">
                <a:solidFill>
                  <a:srgbClr val="5A5A5A"/>
                </a:solidFill>
                <a:latin typeface="Open Sans" panose="020B0606030504020204" pitchFamily="34" charset="0"/>
                <a:ea typeface="Merriweather Light" panose="00000400000000000000" pitchFamily="2" charset="0"/>
                <a:cs typeface="Merriweather Light" panose="00000400000000000000" pitchFamily="2" charset="0"/>
              </a:rPr>
              <a:t>Source: </a:t>
            </a:r>
            <a:r>
              <a:rPr lang="it-IT" sz="900" cap="small" dirty="0" err="1">
                <a:solidFill>
                  <a:srgbClr val="5A5A5A"/>
                </a:solidFill>
                <a:latin typeface="Open Sans" panose="020B0606030504020204" pitchFamily="34" charset="0"/>
                <a:ea typeface="Merriweather Light" panose="00000400000000000000" pitchFamily="2" charset="0"/>
                <a:cs typeface="Merriweather Light" panose="00000400000000000000" pitchFamily="2" charset="0"/>
              </a:rPr>
              <a:t>Preqin</a:t>
            </a:r>
            <a:r>
              <a:rPr lang="it-IT" sz="900" cap="small" dirty="0">
                <a:solidFill>
                  <a:srgbClr val="5A5A5A"/>
                </a:solidFill>
                <a:latin typeface="Open Sans" panose="020B0606030504020204" pitchFamily="34" charset="0"/>
                <a:ea typeface="Merriweather Light" panose="00000400000000000000" pitchFamily="2" charset="0"/>
                <a:cs typeface="Merriweather Light" panose="00000400000000000000" pitchFamily="2" charset="0"/>
              </a:rPr>
              <a:t> (2025)</a:t>
            </a:r>
            <a:endParaRPr lang="en-US" sz="900" cap="small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877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5433565F-DACA-42CE-B4AF-C327D83C9EC6}"/>
              </a:ext>
            </a:extLst>
          </p:cNvPr>
          <p:cNvSpPr/>
          <p:nvPr/>
        </p:nvSpPr>
        <p:spPr>
          <a:xfrm>
            <a:off x="0" y="4320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+mj-lt"/>
              </a:rPr>
              <a:t>Forecast Asset Under Management (AuM) growth by asset class, 2024-2029F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DBC1882-7FE8-407D-9A5F-224D01657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459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A6E89A5-07E8-47B5-8D7C-E785C9E8BBD7}"/>
              </a:ext>
            </a:extLst>
          </p:cNvPr>
          <p:cNvSpPr/>
          <p:nvPr/>
        </p:nvSpPr>
        <p:spPr>
          <a:xfrm>
            <a:off x="1370179" y="3652356"/>
            <a:ext cx="1321196" cy="2778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900" cap="small" dirty="0">
                <a:solidFill>
                  <a:srgbClr val="5A5A5A"/>
                </a:solidFill>
                <a:latin typeface="Open Sans" panose="020B0606030504020204" pitchFamily="34" charset="0"/>
                <a:ea typeface="Merriweather Light" panose="00000400000000000000" pitchFamily="2" charset="0"/>
                <a:cs typeface="Merriweather Light" panose="00000400000000000000" pitchFamily="2" charset="0"/>
              </a:rPr>
              <a:t>Source: </a:t>
            </a:r>
            <a:r>
              <a:rPr lang="it-IT" sz="900" cap="small" dirty="0" err="1">
                <a:solidFill>
                  <a:srgbClr val="5A5A5A"/>
                </a:solidFill>
                <a:latin typeface="Open Sans" panose="020B0606030504020204" pitchFamily="34" charset="0"/>
                <a:ea typeface="Merriweather Light" panose="00000400000000000000" pitchFamily="2" charset="0"/>
                <a:cs typeface="Merriweather Light" panose="00000400000000000000" pitchFamily="2" charset="0"/>
              </a:rPr>
              <a:t>Preqin</a:t>
            </a:r>
            <a:r>
              <a:rPr lang="it-IT" sz="900" cap="small" dirty="0">
                <a:solidFill>
                  <a:srgbClr val="5A5A5A"/>
                </a:solidFill>
                <a:latin typeface="Open Sans" panose="020B0606030504020204" pitchFamily="34" charset="0"/>
                <a:ea typeface="Merriweather Light" panose="00000400000000000000" pitchFamily="2" charset="0"/>
                <a:cs typeface="Merriweather Light" panose="00000400000000000000" pitchFamily="2" charset="0"/>
              </a:rPr>
              <a:t> (2025)</a:t>
            </a:r>
            <a:endParaRPr lang="en-US" sz="900" cap="small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9B6030A-14AE-495C-BF8A-481FE20F00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629"/>
          <a:stretch/>
        </p:blipFill>
        <p:spPr>
          <a:xfrm>
            <a:off x="1460872" y="1110221"/>
            <a:ext cx="6222255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68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5433565F-DACA-42CE-B4AF-C327D83C9EC6}"/>
              </a:ext>
            </a:extLst>
          </p:cNvPr>
          <p:cNvSpPr/>
          <p:nvPr/>
        </p:nvSpPr>
        <p:spPr>
          <a:xfrm>
            <a:off x="-1" y="4320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+mj-lt"/>
              </a:rPr>
              <a:t>Performance of infrastructure vs other private capital and public benchmarks 2007-March 2025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DBC1882-7FE8-407D-9A5F-224D01657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459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901AEC7-6A89-420E-8DDC-B86CD3449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78" y="902782"/>
            <a:ext cx="7611042" cy="3297613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F6BA307C-DBC3-4F23-92DD-ED6036E8AE25}"/>
              </a:ext>
            </a:extLst>
          </p:cNvPr>
          <p:cNvSpPr/>
          <p:nvPr/>
        </p:nvSpPr>
        <p:spPr>
          <a:xfrm>
            <a:off x="624282" y="4200395"/>
            <a:ext cx="5279009" cy="2778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900" cap="small" dirty="0">
                <a:solidFill>
                  <a:srgbClr val="5A5A5A"/>
                </a:solidFill>
                <a:latin typeface="Open Sans" panose="020B0606030504020204" pitchFamily="34" charset="0"/>
                <a:ea typeface="Merriweather Light" panose="00000400000000000000" pitchFamily="2" charset="0"/>
                <a:cs typeface="Merriweather Light" panose="00000400000000000000" pitchFamily="2" charset="0"/>
              </a:rPr>
              <a:t>Source: </a:t>
            </a:r>
            <a:r>
              <a:rPr lang="it-IT" sz="900" cap="small" dirty="0" err="1">
                <a:solidFill>
                  <a:srgbClr val="5A5A5A"/>
                </a:solidFill>
                <a:latin typeface="Open Sans" panose="020B0606030504020204" pitchFamily="34" charset="0"/>
                <a:ea typeface="Merriweather Light" panose="00000400000000000000" pitchFamily="2" charset="0"/>
                <a:cs typeface="Merriweather Light" panose="00000400000000000000" pitchFamily="2" charset="0"/>
              </a:rPr>
              <a:t>Preqin</a:t>
            </a:r>
            <a:r>
              <a:rPr lang="it-IT" sz="900" cap="small" dirty="0">
                <a:solidFill>
                  <a:srgbClr val="5A5A5A"/>
                </a:solidFill>
                <a:latin typeface="Open Sans" panose="020B0606030504020204" pitchFamily="34" charset="0"/>
                <a:ea typeface="Merriweather Light" panose="00000400000000000000" pitchFamily="2" charset="0"/>
                <a:cs typeface="Merriweather Light" panose="00000400000000000000" pitchFamily="2" charset="0"/>
              </a:rPr>
              <a:t> (2025), Global Infrastructure Report and </a:t>
            </a:r>
            <a:r>
              <a:rPr lang="it-IT" sz="900" cap="small" dirty="0" err="1">
                <a:solidFill>
                  <a:srgbClr val="5A5A5A"/>
                </a:solidFill>
                <a:latin typeface="Open Sans" panose="020B0606030504020204" pitchFamily="34" charset="0"/>
                <a:ea typeface="Merriweather Light" panose="00000400000000000000" pitchFamily="2" charset="0"/>
                <a:cs typeface="Merriweather Light" panose="00000400000000000000" pitchFamily="2" charset="0"/>
              </a:rPr>
              <a:t>Preqin</a:t>
            </a:r>
            <a:r>
              <a:rPr lang="it-IT" sz="900" cap="small" dirty="0">
                <a:solidFill>
                  <a:srgbClr val="5A5A5A"/>
                </a:solidFill>
                <a:latin typeface="Open Sans" panose="020B0606030504020204" pitchFamily="34" charset="0"/>
                <a:ea typeface="Merriweather Light" panose="00000400000000000000" pitchFamily="2" charset="0"/>
                <a:cs typeface="Merriweather Light" panose="00000400000000000000" pitchFamily="2" charset="0"/>
              </a:rPr>
              <a:t> (2025) Performance </a:t>
            </a:r>
            <a:r>
              <a:rPr lang="it-IT" sz="900" cap="small" dirty="0" err="1">
                <a:solidFill>
                  <a:srgbClr val="5A5A5A"/>
                </a:solidFill>
                <a:latin typeface="Open Sans" panose="020B0606030504020204" pitchFamily="34" charset="0"/>
                <a:ea typeface="Merriweather Light" panose="00000400000000000000" pitchFamily="2" charset="0"/>
                <a:cs typeface="Merriweather Light" panose="00000400000000000000" pitchFamily="2" charset="0"/>
              </a:rPr>
              <a:t>Pulse</a:t>
            </a:r>
            <a:r>
              <a:rPr lang="it-IT" sz="900" cap="small" dirty="0">
                <a:solidFill>
                  <a:srgbClr val="5A5A5A"/>
                </a:solidFill>
                <a:latin typeface="Open Sans" panose="020B0606030504020204" pitchFamily="34" charset="0"/>
                <a:ea typeface="Merriweather Light" panose="00000400000000000000" pitchFamily="2" charset="0"/>
                <a:cs typeface="Merriweather Light" panose="00000400000000000000" pitchFamily="2" charset="0"/>
              </a:rPr>
              <a:t> Q2 25</a:t>
            </a:r>
            <a:endParaRPr lang="en-US" sz="900" cap="small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5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18659AF5-EC17-4CA2-AB13-EF26AEEB1E61}"/>
              </a:ext>
            </a:extLst>
          </p:cNvPr>
          <p:cNvSpPr/>
          <p:nvPr/>
        </p:nvSpPr>
        <p:spPr>
          <a:xfrm>
            <a:off x="0" y="4320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+mj-lt"/>
              </a:rPr>
              <a:t>Short-term commitment plans (allocation plans for the next 12 months compared to the previous 12 months), 2019 – June 2025</a:t>
            </a:r>
          </a:p>
        </p:txBody>
      </p:sp>
      <p:pic>
        <p:nvPicPr>
          <p:cNvPr id="4" name="Immagine 3" descr="Immagine che contiene testo, schermata, Policromia, Carattere&#10;&#10;Il contenuto generato dall'IA potrebbe non essere corretto.">
            <a:extLst>
              <a:ext uri="{FF2B5EF4-FFF2-40B4-BE49-F238E27FC236}">
                <a16:creationId xmlns:a16="http://schemas.microsoft.com/office/drawing/2014/main" id="{A137F127-938E-4193-8824-4169D95D3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000" y="871750"/>
            <a:ext cx="6290000" cy="3400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24367498-0983-403B-9DFA-EAC4BED1B91F}"/>
              </a:ext>
            </a:extLst>
          </p:cNvPr>
          <p:cNvSpPr/>
          <p:nvPr/>
        </p:nvSpPr>
        <p:spPr>
          <a:xfrm>
            <a:off x="1336466" y="4293366"/>
            <a:ext cx="2741456" cy="2778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900" cap="small" dirty="0">
                <a:solidFill>
                  <a:srgbClr val="5A5A5A"/>
                </a:solidFill>
                <a:latin typeface="Open Sans" panose="020B0606030504020204" pitchFamily="34" charset="0"/>
                <a:ea typeface="Merriweather Light" panose="00000400000000000000" pitchFamily="2" charset="0"/>
                <a:cs typeface="Merriweather Light" panose="00000400000000000000" pitchFamily="2" charset="0"/>
              </a:rPr>
              <a:t>Source: </a:t>
            </a:r>
            <a:r>
              <a:rPr lang="it-IT" sz="900" cap="small" dirty="0" err="1">
                <a:solidFill>
                  <a:srgbClr val="5A5A5A"/>
                </a:solidFill>
                <a:latin typeface="Open Sans" panose="020B0606030504020204" pitchFamily="34" charset="0"/>
                <a:ea typeface="Merriweather Light" panose="00000400000000000000" pitchFamily="2" charset="0"/>
                <a:cs typeface="Merriweather Light" panose="00000400000000000000" pitchFamily="2" charset="0"/>
              </a:rPr>
              <a:t>Preqin</a:t>
            </a:r>
            <a:r>
              <a:rPr lang="it-IT" sz="900" cap="small" dirty="0">
                <a:solidFill>
                  <a:srgbClr val="5A5A5A"/>
                </a:solidFill>
                <a:latin typeface="Open Sans" panose="020B0606030504020204" pitchFamily="34" charset="0"/>
                <a:ea typeface="Merriweather Light" panose="00000400000000000000" pitchFamily="2" charset="0"/>
                <a:cs typeface="Merriweather Light" panose="00000400000000000000" pitchFamily="2" charset="0"/>
              </a:rPr>
              <a:t> (2025), Investors’ Survey H2 2025</a:t>
            </a:r>
            <a:endParaRPr lang="en-US" sz="900" cap="small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088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18659AF5-EC17-4CA2-AB13-EF26AEEB1E61}"/>
              </a:ext>
            </a:extLst>
          </p:cNvPr>
          <p:cNvSpPr/>
          <p:nvPr/>
        </p:nvSpPr>
        <p:spPr>
          <a:xfrm>
            <a:off x="0" y="4320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+mj-lt"/>
              </a:rPr>
              <a:t>Investors’ intentions for their infrastructure allocations over the longer term, 2019 – June 2025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3D623CE-26EB-4CEF-9020-61C26F697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53" y="872550"/>
            <a:ext cx="6258293" cy="33984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AE612614-E69E-4870-B6F8-AE27894C65BB}"/>
              </a:ext>
            </a:extLst>
          </p:cNvPr>
          <p:cNvSpPr/>
          <p:nvPr/>
        </p:nvSpPr>
        <p:spPr>
          <a:xfrm>
            <a:off x="1336466" y="4293366"/>
            <a:ext cx="2741456" cy="2778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900" cap="small" dirty="0">
                <a:solidFill>
                  <a:srgbClr val="5A5A5A"/>
                </a:solidFill>
                <a:latin typeface="Open Sans" panose="020B0606030504020204" pitchFamily="34" charset="0"/>
                <a:ea typeface="Merriweather Light" panose="00000400000000000000" pitchFamily="2" charset="0"/>
                <a:cs typeface="Merriweather Light" panose="00000400000000000000" pitchFamily="2" charset="0"/>
              </a:rPr>
              <a:t>Source: </a:t>
            </a:r>
            <a:r>
              <a:rPr lang="it-IT" sz="900" cap="small" dirty="0" err="1">
                <a:solidFill>
                  <a:srgbClr val="5A5A5A"/>
                </a:solidFill>
                <a:latin typeface="Open Sans" panose="020B0606030504020204" pitchFamily="34" charset="0"/>
                <a:ea typeface="Merriweather Light" panose="00000400000000000000" pitchFamily="2" charset="0"/>
                <a:cs typeface="Merriweather Light" panose="00000400000000000000" pitchFamily="2" charset="0"/>
              </a:rPr>
              <a:t>Preqin</a:t>
            </a:r>
            <a:r>
              <a:rPr lang="it-IT" sz="900" cap="small" dirty="0">
                <a:solidFill>
                  <a:srgbClr val="5A5A5A"/>
                </a:solidFill>
                <a:latin typeface="Open Sans" panose="020B0606030504020204" pitchFamily="34" charset="0"/>
                <a:ea typeface="Merriweather Light" panose="00000400000000000000" pitchFamily="2" charset="0"/>
                <a:cs typeface="Merriweather Light" panose="00000400000000000000" pitchFamily="2" charset="0"/>
              </a:rPr>
              <a:t> (2025), Investors’ Survey H2 2025</a:t>
            </a:r>
            <a:endParaRPr lang="en-US" sz="900" cap="small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64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18659AF5-EC17-4CA2-AB13-EF26AEEB1E61}"/>
              </a:ext>
            </a:extLst>
          </p:cNvPr>
          <p:cNvSpPr/>
          <p:nvPr/>
        </p:nvSpPr>
        <p:spPr>
          <a:xfrm>
            <a:off x="0" y="4320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+mj-lt"/>
              </a:rPr>
              <a:t>Private and listed EV/EBITDA multiples – 2005-2024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325F007-8A1B-4B16-8A4B-CABFA49A966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08"/>
          <a:stretch>
            <a:fillRect/>
          </a:stretch>
        </p:blipFill>
        <p:spPr bwMode="auto">
          <a:xfrm>
            <a:off x="2811780" y="726440"/>
            <a:ext cx="3520440" cy="36906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1E3DDD02-4B26-420D-B0EC-E13606450AC8}"/>
              </a:ext>
            </a:extLst>
          </p:cNvPr>
          <p:cNvSpPr/>
          <p:nvPr/>
        </p:nvSpPr>
        <p:spPr>
          <a:xfrm>
            <a:off x="2757278" y="4504697"/>
            <a:ext cx="2850460" cy="2778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900" cap="small" dirty="0">
                <a:solidFill>
                  <a:srgbClr val="5A5A5A"/>
                </a:solidFill>
                <a:latin typeface="Open Sans" panose="020B0606030504020204" pitchFamily="34" charset="0"/>
                <a:ea typeface="Merriweather Light" panose="00000400000000000000" pitchFamily="2" charset="0"/>
                <a:cs typeface="Merriweather Light" panose="00000400000000000000" pitchFamily="2" charset="0"/>
              </a:rPr>
              <a:t>Source: UBS (2025), Infrastructure Outlook 2025)</a:t>
            </a:r>
            <a:endParaRPr lang="en-US" sz="900" cap="small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30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18659AF5-EC17-4CA2-AB13-EF26AEEB1E61}"/>
              </a:ext>
            </a:extLst>
          </p:cNvPr>
          <p:cNvSpPr/>
          <p:nvPr/>
        </p:nvSpPr>
        <p:spPr>
          <a:xfrm>
            <a:off x="0" y="4320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+mj-lt"/>
              </a:rPr>
              <a:t>Perception of investors in terms of level of fairness of current prices of infrastructure assets 2019-June 2025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FFA744B-D54E-4F44-BEFA-28AB4F716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030" y="890795"/>
            <a:ext cx="5615940" cy="36004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DB35FB8B-051A-4433-8BAC-D2D973B3233C}"/>
              </a:ext>
            </a:extLst>
          </p:cNvPr>
          <p:cNvSpPr/>
          <p:nvPr/>
        </p:nvSpPr>
        <p:spPr>
          <a:xfrm>
            <a:off x="1721540" y="4504697"/>
            <a:ext cx="2850460" cy="2778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900" cap="small" dirty="0">
                <a:solidFill>
                  <a:srgbClr val="5A5A5A"/>
                </a:solidFill>
                <a:latin typeface="Open Sans" panose="020B0606030504020204" pitchFamily="34" charset="0"/>
                <a:ea typeface="Merriweather Light" panose="00000400000000000000" pitchFamily="2" charset="0"/>
                <a:cs typeface="Merriweather Light" panose="00000400000000000000" pitchFamily="2" charset="0"/>
              </a:rPr>
              <a:t>Source: </a:t>
            </a:r>
            <a:r>
              <a:rPr lang="it-IT" sz="900" cap="small" dirty="0" err="1">
                <a:solidFill>
                  <a:srgbClr val="5A5A5A"/>
                </a:solidFill>
                <a:latin typeface="Open Sans" panose="020B0606030504020204" pitchFamily="34" charset="0"/>
                <a:ea typeface="Merriweather Light" panose="00000400000000000000" pitchFamily="2" charset="0"/>
                <a:cs typeface="Merriweather Light" panose="00000400000000000000" pitchFamily="2" charset="0"/>
              </a:rPr>
              <a:t>Preqin</a:t>
            </a:r>
            <a:r>
              <a:rPr lang="it-IT" sz="900" cap="small" dirty="0">
                <a:solidFill>
                  <a:srgbClr val="5A5A5A"/>
                </a:solidFill>
                <a:latin typeface="Open Sans" panose="020B0606030504020204" pitchFamily="34" charset="0"/>
                <a:ea typeface="Merriweather Light" panose="00000400000000000000" pitchFamily="2" charset="0"/>
                <a:cs typeface="Merriweather Light" panose="00000400000000000000" pitchFamily="2" charset="0"/>
              </a:rPr>
              <a:t> (2025), Investors’ Survey H2 2025</a:t>
            </a:r>
            <a:endParaRPr lang="en-US" sz="900" cap="small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965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18659AF5-EC17-4CA2-AB13-EF26AEEB1E61}"/>
              </a:ext>
            </a:extLst>
          </p:cNvPr>
          <p:cNvSpPr/>
          <p:nvPr/>
        </p:nvSpPr>
        <p:spPr>
          <a:xfrm>
            <a:off x="0" y="4320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+mj-lt"/>
              </a:rPr>
              <a:t>Key challenges for return generation in the next 12 months</a:t>
            </a:r>
            <a:endParaRPr lang="en-US" sz="1000" dirty="0">
              <a:latin typeface="+mj-lt"/>
            </a:endParaRPr>
          </a:p>
        </p:txBody>
      </p:sp>
      <p:pic>
        <p:nvPicPr>
          <p:cNvPr id="4" name="Immagine 3" descr="Immagine che contiene testo, schermata, Diagramma, Carattere&#10;&#10;Il contenuto generato dall'IA potrebbe non essere corretto.">
            <a:extLst>
              <a:ext uri="{FF2B5EF4-FFF2-40B4-BE49-F238E27FC236}">
                <a16:creationId xmlns:a16="http://schemas.microsoft.com/office/drawing/2014/main" id="{610E2495-6944-48FC-94E4-BBE634360C3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11935" y="889952"/>
            <a:ext cx="6120130" cy="336359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75533109-3AEA-4716-A316-15132FCEE35B}"/>
              </a:ext>
            </a:extLst>
          </p:cNvPr>
          <p:cNvSpPr/>
          <p:nvPr/>
        </p:nvSpPr>
        <p:spPr>
          <a:xfrm>
            <a:off x="1421458" y="4326329"/>
            <a:ext cx="2850460" cy="2778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900" cap="small" dirty="0">
                <a:solidFill>
                  <a:srgbClr val="5A5A5A"/>
                </a:solidFill>
                <a:latin typeface="Open Sans" panose="020B0606030504020204" pitchFamily="34" charset="0"/>
                <a:ea typeface="Merriweather Light" panose="00000400000000000000" pitchFamily="2" charset="0"/>
                <a:cs typeface="Merriweather Light" panose="00000400000000000000" pitchFamily="2" charset="0"/>
              </a:rPr>
              <a:t>Source: </a:t>
            </a:r>
            <a:r>
              <a:rPr lang="it-IT" sz="900" cap="small" dirty="0" err="1">
                <a:solidFill>
                  <a:srgbClr val="5A5A5A"/>
                </a:solidFill>
                <a:latin typeface="Open Sans" panose="020B0606030504020204" pitchFamily="34" charset="0"/>
                <a:ea typeface="Merriweather Light" panose="00000400000000000000" pitchFamily="2" charset="0"/>
                <a:cs typeface="Merriweather Light" panose="00000400000000000000" pitchFamily="2" charset="0"/>
              </a:rPr>
              <a:t>Preqin</a:t>
            </a:r>
            <a:r>
              <a:rPr lang="it-IT" sz="900" cap="small" dirty="0">
                <a:solidFill>
                  <a:srgbClr val="5A5A5A"/>
                </a:solidFill>
                <a:latin typeface="Open Sans" panose="020B0606030504020204" pitchFamily="34" charset="0"/>
                <a:ea typeface="Merriweather Light" panose="00000400000000000000" pitchFamily="2" charset="0"/>
                <a:cs typeface="Merriweather Light" panose="00000400000000000000" pitchFamily="2" charset="0"/>
              </a:rPr>
              <a:t> (2025), Investors’ Survey H2 2025</a:t>
            </a:r>
            <a:endParaRPr lang="en-US" sz="900" cap="small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362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occoni PPT-29mag2017">
      <a:dk1>
        <a:sysClr val="windowText" lastClr="000000"/>
      </a:dk1>
      <a:lt1>
        <a:sysClr val="window" lastClr="FFFFFF"/>
      </a:lt1>
      <a:dk2>
        <a:srgbClr val="0046AD"/>
      </a:dk2>
      <a:lt2>
        <a:srgbClr val="DCDCDC"/>
      </a:lt2>
      <a:accent1>
        <a:srgbClr val="DA5D5D"/>
      </a:accent1>
      <a:accent2>
        <a:srgbClr val="40B3BC"/>
      </a:accent2>
      <a:accent3>
        <a:srgbClr val="40B273"/>
      </a:accent3>
      <a:accent4>
        <a:srgbClr val="998BB8"/>
      </a:accent4>
      <a:accent5>
        <a:srgbClr val="FFA240"/>
      </a:accent5>
      <a:accent6>
        <a:srgbClr val="4B92F9"/>
      </a:accent6>
      <a:hlink>
        <a:srgbClr val="0000FF"/>
      </a:hlink>
      <a:folHlink>
        <a:srgbClr val="800080"/>
      </a:folHlink>
    </a:clrScheme>
    <a:fontScheme name="Bocconi 2017">
      <a:majorFont>
        <a:latin typeface="Open Sans"/>
        <a:ea typeface=""/>
        <a:cs typeface=""/>
      </a:majorFont>
      <a:minorFont>
        <a:latin typeface="Roboto Slab Light"/>
        <a:ea typeface=""/>
        <a:cs typeface=""/>
      </a:minorFont>
    </a:fontScheme>
    <a:fmtScheme name="Solidi sottili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spAutoFit/>
      </a:bodyPr>
      <a:lstStyle>
        <a:defPPr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3a9481-f663-4a13-9b1b-870ea0938aa2" xsi:nil="true"/>
    <lcf76f155ced4ddcb4097134ff3c332f xmlns="33142626-6d95-469b-9497-d2c72499d73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3EE9159D88CA6448B72293A3F058578" ma:contentTypeVersion="45" ma:contentTypeDescription="Creare un nuovo documento." ma:contentTypeScope="" ma:versionID="7e779587b1cb244629c1a3f7505a6634">
  <xsd:schema xmlns:xsd="http://www.w3.org/2001/XMLSchema" xmlns:xs="http://www.w3.org/2001/XMLSchema" xmlns:p="http://schemas.microsoft.com/office/2006/metadata/properties" xmlns:ns2="33142626-6d95-469b-9497-d2c72499d732" xmlns:ns3="753a9481-f663-4a13-9b1b-870ea0938aa2" targetNamespace="http://schemas.microsoft.com/office/2006/metadata/properties" ma:root="true" ma:fieldsID="c463e2542bb6d4c518c14ced0c300e46" ns2:_="" ns3:_="">
    <xsd:import namespace="33142626-6d95-469b-9497-d2c72499d732"/>
    <xsd:import namespace="753a9481-f663-4a13-9b1b-870ea0938a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142626-6d95-469b-9497-d2c72499d7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description="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description="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description="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6b737b4c-a8da-4a75-ad10-761ea96929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description="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3a9481-f663-4a13-9b1b-870ea0938aa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description="" ma:hidden="true" ma:list="{4c8464f7-a07e-4566-b564-4e9284290c33}" ma:internalName="TaxCatchAll" ma:readOnly="false" ma:showField="CatchAllData" ma:web="753a9481-f663-4a13-9b1b-870ea0938a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34d5b420-5751-4e2b-88b6-30c84bd731f8"/>
    <ds:schemaRef ds:uri="http://schemas.microsoft.com/office/infopath/2007/PartnerControls"/>
    <ds:schemaRef ds:uri="http://schemas.openxmlformats.org/package/2006/metadata/core-properties"/>
    <ds:schemaRef ds:uri="6f7f942a-fda3-4d4c-a755-f765b270fff1"/>
  </ds:schemaRefs>
</ds:datastoreItem>
</file>

<file path=customXml/itemProps2.xml><?xml version="1.0" encoding="utf-8"?>
<ds:datastoreItem xmlns:ds="http://schemas.openxmlformats.org/officeDocument/2006/customXml" ds:itemID="{B6BE8B0E-2BCA-4F66-B810-8602B812EEED}"/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417</TotalTime>
  <Words>260</Words>
  <Application>Microsoft Office PowerPoint</Application>
  <PresentationFormat>Presentazione su schermo (16:9)</PresentationFormat>
  <Paragraphs>34</Paragraphs>
  <Slides>11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Arial</vt:lpstr>
      <vt:lpstr>Calibri</vt:lpstr>
      <vt:lpstr>Lucida Grande</vt:lpstr>
      <vt:lpstr>Merriweather Light</vt:lpstr>
      <vt:lpstr>Open Sans</vt:lpstr>
      <vt:lpstr>Roboto Slab Light</vt:lpstr>
      <vt:lpstr>Times New Roman</vt:lpstr>
      <vt:lpstr>Office Theme</vt:lpstr>
      <vt:lpstr>PRIVATE INFRASTRUCTURE AND SUSTAINABILITY:  DOES PRIVATE EQUITY PROMOTE FIRMS’ SUSTAINABLE PERFORMANCE?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Marina Cappelletti</cp:lastModifiedBy>
  <cp:revision>417</cp:revision>
  <cp:lastPrinted>2018-11-09T17:21:24Z</cp:lastPrinted>
  <dcterms:created xsi:type="dcterms:W3CDTF">2010-04-12T23:12:02Z</dcterms:created>
  <dcterms:modified xsi:type="dcterms:W3CDTF">2025-10-01T06:41:24Z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0x01010073EE9159D88CA6448B72293A3F058578</vt:lpwstr>
  </property>
</Properties>
</file>